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0" r:id="rId2"/>
  </p:sldMasterIdLst>
  <p:notesMasterIdLst>
    <p:notesMasterId r:id="rId17"/>
  </p:notesMasterIdLst>
  <p:sldIdLst>
    <p:sldId id="425" r:id="rId3"/>
    <p:sldId id="427" r:id="rId4"/>
    <p:sldId id="264" r:id="rId5"/>
    <p:sldId id="383" r:id="rId6"/>
    <p:sldId id="382" r:id="rId7"/>
    <p:sldId id="390" r:id="rId8"/>
    <p:sldId id="388" r:id="rId9"/>
    <p:sldId id="267" r:id="rId10"/>
    <p:sldId id="389" r:id="rId11"/>
    <p:sldId id="327" r:id="rId12"/>
    <p:sldId id="387" r:id="rId13"/>
    <p:sldId id="269" r:id="rId14"/>
    <p:sldId id="270" r:id="rId15"/>
    <p:sldId id="3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1" autoAdjust="0"/>
    <p:restoredTop sz="94660"/>
  </p:normalViewPr>
  <p:slideViewPr>
    <p:cSldViewPr snapToGrid="0">
      <p:cViewPr varScale="1">
        <p:scale>
          <a:sx n="95" d="100"/>
          <a:sy n="95" d="100"/>
        </p:scale>
        <p:origin x="28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AF0398-7D39-40E4-A038-589121B483EC}" type="datetimeFigureOut">
              <a:rPr lang="en-US" smtClean="0"/>
              <a:t>8/12/2026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F67EB0-E3E7-4E8D-B0B0-B98EE1FA3A8E}" type="slidenum">
              <a:rPr lang="en-US" smtClean="0"/>
              <a:t>‹#›</a:t>
            </a:fld>
            <a:endParaRPr lang="en-US"/>
          </a:p>
        </p:txBody>
      </p:sp>
    </p:spTree>
    <p:extLst>
      <p:ext uri="{BB962C8B-B14F-4D97-AF65-F5344CB8AC3E}">
        <p14:creationId xmlns:p14="http://schemas.microsoft.com/office/powerpoint/2010/main" val="611127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oogle.com/search?sca_esv=f4697666ae837dc6&amp;sca_upv=1&amp;sxsrf=ADLYWILiNDdihHNff4cQCusxG_HTsHvl8g:1722970733380&amp;q=sympathy&amp;si=ACC90nx67Z8g0WkBmnrPB4IqtqGvX6R2SobXTTyOITeo-ytZ5l_FcE362WEswSv-4xquZh3nqi6wuqVTmYeZmSDfz-WEYqbnFAopwGOZLTy87F2c-HRKeQk%3D&amp;expnd=1&amp;sa=X&amp;ved=2ahUKEwjDw5WUhuGHAxW4FlkFHRlvK28QyecJegQIMRAO"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google.com/search?sca_esv=f4697666ae837dc6&amp;sca_upv=1&amp;sxsrf=ADLYWILiNDdihHNff4cQCusxG_HTsHvl8g:1722970733380&amp;q=unconcerned&amp;si=ACC90nwZrNcJVJVL0KSmGGq5Ka2YG1ILBqFF-7De0CCyTiLzNfOzm8x78tfu-DilPVhljS3XegH53IeEZaUSLwfp7rqfskpJ7ArGs93VI2v7Hq3_IrGvNWU%3D&amp;expnd=1&amp;sa=X&amp;ved=2ahUKEwjDw5WUhuGHAxW4FlkFHRlvK28QyecJegQIMRAP"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F34DFC-487B-4DC8-AA56-8A6D00CC4E2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75768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F5575-23FA-A260-A412-888460570C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32675C-E7B3-D3B3-3781-6B6D287D90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2007F3-211F-6744-51D5-67C650CDFC6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016E55-C7CF-3FAD-3FCD-8675DC783C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5648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a:extLst>
            <a:ext uri="{FF2B5EF4-FFF2-40B4-BE49-F238E27FC236}">
              <a16:creationId xmlns:a16="http://schemas.microsoft.com/office/drawing/2014/main" id="{74E76F2D-AF4C-0C5C-AC5C-5FAB55B0EABA}"/>
            </a:ext>
          </a:extLst>
        </p:cNvPr>
        <p:cNvGrpSpPr/>
        <p:nvPr/>
      </p:nvGrpSpPr>
      <p:grpSpPr>
        <a:xfrm>
          <a:off x="0" y="0"/>
          <a:ext cx="0" cy="0"/>
          <a:chOff x="0" y="0"/>
          <a:chExt cx="0" cy="0"/>
        </a:xfrm>
      </p:grpSpPr>
      <p:sp>
        <p:nvSpPr>
          <p:cNvPr id="377" name="Google Shape;377;p9:notes">
            <a:extLst>
              <a:ext uri="{FF2B5EF4-FFF2-40B4-BE49-F238E27FC236}">
                <a16:creationId xmlns:a16="http://schemas.microsoft.com/office/drawing/2014/main" id="{A0F3F8D3-3EFC-382E-7DD9-9E0EB355B97A}"/>
              </a:ext>
            </a:extLst>
          </p:cNvPr>
          <p:cNvSpPr txBox="1">
            <a:spLocks noGrp="1"/>
          </p:cNvSpPr>
          <p:nvPr>
            <p:ph type="body" idx="1"/>
          </p:nvPr>
        </p:nvSpPr>
        <p:spPr>
          <a:xfrm>
            <a:off x="716619" y="4548457"/>
            <a:ext cx="5732949" cy="3721466"/>
          </a:xfrm>
          <a:prstGeom prst="rect">
            <a:avLst/>
          </a:prstGeom>
        </p:spPr>
        <p:txBody>
          <a:bodyPr spcFirstLastPara="1" wrap="square" lIns="94945" tIns="47460" rIns="94945" bIns="47460" anchor="t" anchorCtr="0">
            <a:noAutofit/>
          </a:bodyPr>
          <a:lstStyle/>
          <a:p>
            <a:endParaRPr/>
          </a:p>
        </p:txBody>
      </p:sp>
      <p:sp>
        <p:nvSpPr>
          <p:cNvPr id="378" name="Google Shape;378;p9:notes">
            <a:extLst>
              <a:ext uri="{FF2B5EF4-FFF2-40B4-BE49-F238E27FC236}">
                <a16:creationId xmlns:a16="http://schemas.microsoft.com/office/drawing/2014/main" id="{0F155754-9CD2-BDF9-D1A8-9DCC73CE1593}"/>
              </a:ext>
            </a:extLst>
          </p:cNvPr>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70467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a:extLst>
            <a:ext uri="{FF2B5EF4-FFF2-40B4-BE49-F238E27FC236}">
              <a16:creationId xmlns:a16="http://schemas.microsoft.com/office/drawing/2014/main" id="{DE2CE76E-7496-2EAD-2AC4-B6EC6C2BA5DB}"/>
            </a:ext>
          </a:extLst>
        </p:cNvPr>
        <p:cNvGrpSpPr/>
        <p:nvPr/>
      </p:nvGrpSpPr>
      <p:grpSpPr>
        <a:xfrm>
          <a:off x="0" y="0"/>
          <a:ext cx="0" cy="0"/>
          <a:chOff x="0" y="0"/>
          <a:chExt cx="0" cy="0"/>
        </a:xfrm>
      </p:grpSpPr>
      <p:sp>
        <p:nvSpPr>
          <p:cNvPr id="395" name="Google Shape;395;p10:notes">
            <a:extLst>
              <a:ext uri="{FF2B5EF4-FFF2-40B4-BE49-F238E27FC236}">
                <a16:creationId xmlns:a16="http://schemas.microsoft.com/office/drawing/2014/main" id="{37923A66-CC47-5094-5EE0-9F635D40B61D}"/>
              </a:ext>
            </a:extLst>
          </p:cNvPr>
          <p:cNvSpPr txBox="1">
            <a:spLocks noGrp="1"/>
          </p:cNvSpPr>
          <p:nvPr>
            <p:ph type="body" idx="1"/>
          </p:nvPr>
        </p:nvSpPr>
        <p:spPr>
          <a:xfrm>
            <a:off x="716619" y="4548457"/>
            <a:ext cx="5732949" cy="3721466"/>
          </a:xfrm>
          <a:prstGeom prst="rect">
            <a:avLst/>
          </a:prstGeom>
        </p:spPr>
        <p:txBody>
          <a:bodyPr spcFirstLastPara="1" wrap="square" lIns="94945" tIns="47460" rIns="94945" bIns="47460" anchor="t" anchorCtr="0">
            <a:noAutofit/>
          </a:bodyPr>
          <a:lstStyle/>
          <a:p>
            <a:endParaRPr/>
          </a:p>
        </p:txBody>
      </p:sp>
      <p:sp>
        <p:nvSpPr>
          <p:cNvPr id="396" name="Google Shape;396;p10:notes">
            <a:extLst>
              <a:ext uri="{FF2B5EF4-FFF2-40B4-BE49-F238E27FC236}">
                <a16:creationId xmlns:a16="http://schemas.microsoft.com/office/drawing/2014/main" id="{E219971A-4E44-9B9E-FCB3-48E5A6AAE25A}"/>
              </a:ext>
            </a:extLst>
          </p:cNvPr>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6057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7890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a:extLst>
            <a:ext uri="{FF2B5EF4-FFF2-40B4-BE49-F238E27FC236}">
              <a16:creationId xmlns:a16="http://schemas.microsoft.com/office/drawing/2014/main" id="{3488E389-42E9-AFDA-DD9F-62C2F5B36AF4}"/>
            </a:ext>
          </a:extLst>
        </p:cNvPr>
        <p:cNvGrpSpPr/>
        <p:nvPr/>
      </p:nvGrpSpPr>
      <p:grpSpPr>
        <a:xfrm>
          <a:off x="0" y="0"/>
          <a:ext cx="0" cy="0"/>
          <a:chOff x="0" y="0"/>
          <a:chExt cx="0" cy="0"/>
        </a:xfrm>
      </p:grpSpPr>
      <p:sp>
        <p:nvSpPr>
          <p:cNvPr id="333" name="Google Shape;333;p2:notes">
            <a:extLst>
              <a:ext uri="{FF2B5EF4-FFF2-40B4-BE49-F238E27FC236}">
                <a16:creationId xmlns:a16="http://schemas.microsoft.com/office/drawing/2014/main" id="{5354957A-9E2D-5DFE-2B5D-3D3B742D4DB3}"/>
              </a:ext>
            </a:extLst>
          </p:cNvPr>
          <p:cNvSpPr txBox="1">
            <a:spLocks noGrp="1"/>
          </p:cNvSpPr>
          <p:nvPr>
            <p:ph type="body" idx="1"/>
          </p:nvPr>
        </p:nvSpPr>
        <p:spPr>
          <a:xfrm>
            <a:off x="716619" y="4548457"/>
            <a:ext cx="5732949" cy="3721466"/>
          </a:xfrm>
          <a:prstGeom prst="rect">
            <a:avLst/>
          </a:prstGeom>
        </p:spPr>
        <p:txBody>
          <a:bodyPr spcFirstLastPara="1" wrap="square" lIns="94945" tIns="47460" rIns="94945" bIns="47460" anchor="t" anchorCtr="0">
            <a:noAutofit/>
          </a:bodyPr>
          <a:lstStyle/>
          <a:p>
            <a:endParaRPr/>
          </a:p>
        </p:txBody>
      </p:sp>
      <p:sp>
        <p:nvSpPr>
          <p:cNvPr id="334" name="Google Shape;334;p2:notes">
            <a:extLst>
              <a:ext uri="{FF2B5EF4-FFF2-40B4-BE49-F238E27FC236}">
                <a16:creationId xmlns:a16="http://schemas.microsoft.com/office/drawing/2014/main" id="{5F659E3F-B427-4217-26AE-E09CBE5BEA62}"/>
              </a:ext>
            </a:extLst>
          </p:cNvPr>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8216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a:extLst>
            <a:ext uri="{FF2B5EF4-FFF2-40B4-BE49-F238E27FC236}">
              <a16:creationId xmlns:a16="http://schemas.microsoft.com/office/drawing/2014/main" id="{B09C0949-1E30-2A28-F9C1-8D7F15B4FDF5}"/>
            </a:ext>
          </a:extLst>
        </p:cNvPr>
        <p:cNvGrpSpPr/>
        <p:nvPr/>
      </p:nvGrpSpPr>
      <p:grpSpPr>
        <a:xfrm>
          <a:off x="0" y="0"/>
          <a:ext cx="0" cy="0"/>
          <a:chOff x="0" y="0"/>
          <a:chExt cx="0" cy="0"/>
        </a:xfrm>
      </p:grpSpPr>
      <p:sp>
        <p:nvSpPr>
          <p:cNvPr id="343" name="Google Shape;343;p4:notes">
            <a:extLst>
              <a:ext uri="{FF2B5EF4-FFF2-40B4-BE49-F238E27FC236}">
                <a16:creationId xmlns:a16="http://schemas.microsoft.com/office/drawing/2014/main" id="{BC1BB164-BDDA-461C-9C4F-5DA9E5AE86B1}"/>
              </a:ext>
            </a:extLst>
          </p:cNvPr>
          <p:cNvSpPr txBox="1">
            <a:spLocks noGrp="1"/>
          </p:cNvSpPr>
          <p:nvPr>
            <p:ph type="body" idx="1"/>
          </p:nvPr>
        </p:nvSpPr>
        <p:spPr>
          <a:xfrm>
            <a:off x="716619" y="4548457"/>
            <a:ext cx="5732949" cy="3721466"/>
          </a:xfrm>
          <a:prstGeom prst="rect">
            <a:avLst/>
          </a:prstGeom>
        </p:spPr>
        <p:txBody>
          <a:bodyPr spcFirstLastPara="1" wrap="square" lIns="94945" tIns="47460" rIns="94945" bIns="47460" anchor="t" anchorCtr="0">
            <a:noAutofit/>
          </a:bodyPr>
          <a:lstStyle/>
          <a:p>
            <a:endParaRPr dirty="0"/>
          </a:p>
        </p:txBody>
      </p:sp>
      <p:sp>
        <p:nvSpPr>
          <p:cNvPr id="344" name="Google Shape;344;p4:notes">
            <a:extLst>
              <a:ext uri="{FF2B5EF4-FFF2-40B4-BE49-F238E27FC236}">
                <a16:creationId xmlns:a16="http://schemas.microsoft.com/office/drawing/2014/main" id="{FA549861-D147-33CD-D1C8-B446968317F3}"/>
              </a:ext>
            </a:extLst>
          </p:cNvPr>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016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a:extLst>
            <a:ext uri="{FF2B5EF4-FFF2-40B4-BE49-F238E27FC236}">
              <a16:creationId xmlns:a16="http://schemas.microsoft.com/office/drawing/2014/main" id="{D0D0F942-4C44-F8FC-F8D4-E3FC0B21B39B}"/>
            </a:ext>
          </a:extLst>
        </p:cNvPr>
        <p:cNvGrpSpPr/>
        <p:nvPr/>
      </p:nvGrpSpPr>
      <p:grpSpPr>
        <a:xfrm>
          <a:off x="0" y="0"/>
          <a:ext cx="0" cy="0"/>
          <a:chOff x="0" y="0"/>
          <a:chExt cx="0" cy="0"/>
        </a:xfrm>
      </p:grpSpPr>
      <p:sp>
        <p:nvSpPr>
          <p:cNvPr id="343" name="Google Shape;343;p4:notes">
            <a:extLst>
              <a:ext uri="{FF2B5EF4-FFF2-40B4-BE49-F238E27FC236}">
                <a16:creationId xmlns:a16="http://schemas.microsoft.com/office/drawing/2014/main" id="{60E4D545-5AD7-F1A7-1691-BE56F105C54B}"/>
              </a:ext>
            </a:extLst>
          </p:cNvPr>
          <p:cNvSpPr txBox="1">
            <a:spLocks noGrp="1"/>
          </p:cNvSpPr>
          <p:nvPr>
            <p:ph type="body" idx="1"/>
          </p:nvPr>
        </p:nvSpPr>
        <p:spPr>
          <a:xfrm>
            <a:off x="716619" y="4548457"/>
            <a:ext cx="5732949" cy="3721466"/>
          </a:xfrm>
          <a:prstGeom prst="rect">
            <a:avLst/>
          </a:prstGeom>
        </p:spPr>
        <p:txBody>
          <a:bodyPr spcFirstLastPara="1" wrap="square" lIns="94945" tIns="47460" rIns="94945" bIns="47460" anchor="t" anchorCtr="0">
            <a:noAutofit/>
          </a:bodyPr>
          <a:lstStyle/>
          <a:p>
            <a:pPr marL="171450" indent="-171450">
              <a:buFontTx/>
              <a:buChar char="-"/>
            </a:pPr>
            <a:r>
              <a:rPr lang="en-US" dirty="0"/>
              <a:t>It can and has changed from admin to admin</a:t>
            </a:r>
          </a:p>
          <a:p>
            <a:pPr marL="171450" indent="-171450">
              <a:buFontTx/>
              <a:buChar char="-"/>
            </a:pPr>
            <a:r>
              <a:rPr lang="en-US" dirty="0"/>
              <a:t>There were changes made in 2020, Biden changed it and now we’re back to the 2020 administration’s guidelines.</a:t>
            </a:r>
            <a:endParaRPr dirty="0"/>
          </a:p>
        </p:txBody>
      </p:sp>
      <p:sp>
        <p:nvSpPr>
          <p:cNvPr id="344" name="Google Shape;344;p4:notes">
            <a:extLst>
              <a:ext uri="{FF2B5EF4-FFF2-40B4-BE49-F238E27FC236}">
                <a16:creationId xmlns:a16="http://schemas.microsoft.com/office/drawing/2014/main" id="{0C83695C-7CFF-D8F4-90FC-8324DCE6180E}"/>
              </a:ext>
            </a:extLst>
          </p:cNvPr>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0386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a:extLst>
            <a:ext uri="{FF2B5EF4-FFF2-40B4-BE49-F238E27FC236}">
              <a16:creationId xmlns:a16="http://schemas.microsoft.com/office/drawing/2014/main" id="{1523AB88-8D0C-D931-0DB4-EC0BEE504D91}"/>
            </a:ext>
          </a:extLst>
        </p:cNvPr>
        <p:cNvGrpSpPr/>
        <p:nvPr/>
      </p:nvGrpSpPr>
      <p:grpSpPr>
        <a:xfrm>
          <a:off x="0" y="0"/>
          <a:ext cx="0" cy="0"/>
          <a:chOff x="0" y="0"/>
          <a:chExt cx="0" cy="0"/>
        </a:xfrm>
      </p:grpSpPr>
      <p:sp>
        <p:nvSpPr>
          <p:cNvPr id="343" name="Google Shape;343;p4:notes">
            <a:extLst>
              <a:ext uri="{FF2B5EF4-FFF2-40B4-BE49-F238E27FC236}">
                <a16:creationId xmlns:a16="http://schemas.microsoft.com/office/drawing/2014/main" id="{CBD038DF-275F-AFAA-F0DF-58B0589FB1CA}"/>
              </a:ext>
            </a:extLst>
          </p:cNvPr>
          <p:cNvSpPr txBox="1">
            <a:spLocks noGrp="1"/>
          </p:cNvSpPr>
          <p:nvPr>
            <p:ph type="body" idx="1"/>
          </p:nvPr>
        </p:nvSpPr>
        <p:spPr>
          <a:xfrm>
            <a:off x="716619" y="4548457"/>
            <a:ext cx="5732949" cy="3721466"/>
          </a:xfrm>
          <a:prstGeom prst="rect">
            <a:avLst/>
          </a:prstGeom>
        </p:spPr>
        <p:txBody>
          <a:bodyPr spcFirstLastPara="1" wrap="square" lIns="94945" tIns="47460" rIns="94945" bIns="47460" anchor="t" anchorCtr="0">
            <a:noAutofit/>
          </a:bodyPr>
          <a:lstStyle/>
          <a:p>
            <a:endParaRPr/>
          </a:p>
        </p:txBody>
      </p:sp>
      <p:sp>
        <p:nvSpPr>
          <p:cNvPr id="344" name="Google Shape;344;p4:notes">
            <a:extLst>
              <a:ext uri="{FF2B5EF4-FFF2-40B4-BE49-F238E27FC236}">
                <a16:creationId xmlns:a16="http://schemas.microsoft.com/office/drawing/2014/main" id="{D84BDC2B-832F-93B5-3ADB-C79EB4A163C9}"/>
              </a:ext>
            </a:extLst>
          </p:cNvPr>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41538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B1937-071F-0647-B78C-60C63B9C6E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AF7A8-D6EC-8595-FA3A-6231D4D918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707F81-E1D5-C024-E67F-196A46D317B1}"/>
              </a:ext>
            </a:extLst>
          </p:cNvPr>
          <p:cNvSpPr>
            <a:spLocks noGrp="1"/>
          </p:cNvSpPr>
          <p:nvPr>
            <p:ph type="body" idx="1"/>
          </p:nvPr>
        </p:nvSpPr>
        <p:spPr/>
        <p:txBody>
          <a:bodyPr/>
          <a:lstStyle/>
          <a:p>
            <a:r>
              <a:rPr lang="en-US" dirty="0"/>
              <a:t>Advisor or Attorney</a:t>
            </a:r>
          </a:p>
        </p:txBody>
      </p:sp>
      <p:sp>
        <p:nvSpPr>
          <p:cNvPr id="4" name="Slide Number Placeholder 3">
            <a:extLst>
              <a:ext uri="{FF2B5EF4-FFF2-40B4-BE49-F238E27FC236}">
                <a16:creationId xmlns:a16="http://schemas.microsoft.com/office/drawing/2014/main" id="{9F94D555-BD89-8747-D2BA-268D827234B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6432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a:extLst>
            <a:ext uri="{FF2B5EF4-FFF2-40B4-BE49-F238E27FC236}">
              <a16:creationId xmlns:a16="http://schemas.microsoft.com/office/drawing/2014/main" id="{4C05D693-01DE-0141-47DD-1F270F34A5E7}"/>
            </a:ext>
          </a:extLst>
        </p:cNvPr>
        <p:cNvGrpSpPr/>
        <p:nvPr/>
      </p:nvGrpSpPr>
      <p:grpSpPr>
        <a:xfrm>
          <a:off x="0" y="0"/>
          <a:ext cx="0" cy="0"/>
          <a:chOff x="0" y="0"/>
          <a:chExt cx="0" cy="0"/>
        </a:xfrm>
      </p:grpSpPr>
      <p:sp>
        <p:nvSpPr>
          <p:cNvPr id="363" name="Google Shape;363;p7:notes">
            <a:extLst>
              <a:ext uri="{FF2B5EF4-FFF2-40B4-BE49-F238E27FC236}">
                <a16:creationId xmlns:a16="http://schemas.microsoft.com/office/drawing/2014/main" id="{C5027CBB-C494-065F-06B7-196CF83F7247}"/>
              </a:ext>
            </a:extLst>
          </p:cNvPr>
          <p:cNvSpPr txBox="1">
            <a:spLocks noGrp="1"/>
          </p:cNvSpPr>
          <p:nvPr>
            <p:ph type="body" idx="1"/>
          </p:nvPr>
        </p:nvSpPr>
        <p:spPr>
          <a:xfrm>
            <a:off x="716619" y="4548457"/>
            <a:ext cx="5732949" cy="3721466"/>
          </a:xfrm>
          <a:prstGeom prst="rect">
            <a:avLst/>
          </a:prstGeom>
        </p:spPr>
        <p:txBody>
          <a:bodyPr spcFirstLastPara="1" wrap="square" lIns="94945" tIns="47460" rIns="94945" bIns="47460" anchor="t" anchorCtr="0">
            <a:noAutofit/>
          </a:bodyPr>
          <a:lstStyle/>
          <a:p>
            <a:pPr marL="174708" indent="-174708">
              <a:buFontTx/>
              <a:buChar char="-"/>
            </a:pPr>
            <a:r>
              <a:rPr lang="en-US"/>
              <a:t>2024 Sex-Based Harassment</a:t>
            </a:r>
          </a:p>
          <a:p>
            <a:pPr marL="640594" lvl="1" indent="-174708">
              <a:buFontTx/>
              <a:buChar char="-"/>
            </a:pPr>
            <a:r>
              <a:rPr lang="en-US"/>
              <a:t>Quid Pro Quo Harassment: An employee conditioning an educational aid, benefit or service on an individual’s participation in unwelcome sexual conduct</a:t>
            </a:r>
          </a:p>
          <a:p>
            <a:pPr marL="640594" lvl="1" indent="-174708">
              <a:buFontTx/>
              <a:buChar char="-"/>
            </a:pPr>
            <a:r>
              <a:rPr lang="en-US"/>
              <a:t>Hostile Environment Harr.: Unwelcomed sex- based conduct that’s Subjectively AND Objectively Offensive AND Severe and Pervasive. It limits or denies a person’s ability to participate in educational program. </a:t>
            </a:r>
            <a:r>
              <a:rPr lang="en-US" b="0" i="0">
                <a:solidFill>
                  <a:srgbClr val="001D35"/>
                </a:solidFill>
                <a:effectLst/>
                <a:highlight>
                  <a:srgbClr val="E5EDFF"/>
                </a:highlight>
                <a:latin typeface="Google Sans"/>
              </a:rPr>
              <a:t>Subjective means based on personal feelings, opinions, or emotions, while objective means based on verifiable facts and evidence. </a:t>
            </a:r>
            <a:r>
              <a:rPr lang="en-US" b="0" i="0">
                <a:solidFill>
                  <a:srgbClr val="001D35"/>
                </a:solidFill>
                <a:effectLst/>
                <a:highlight>
                  <a:srgbClr val="FFFFFF"/>
                </a:highlight>
                <a:latin typeface="Google Sans"/>
              </a:rPr>
              <a:t>"Severe" means very serious, while "pervasive" means frequent.</a:t>
            </a:r>
            <a:endParaRPr lang="en-US"/>
          </a:p>
          <a:p>
            <a:pPr marL="640594" lvl="1" indent="-174708">
              <a:buFontTx/>
              <a:buChar char="-"/>
            </a:pPr>
            <a:r>
              <a:rPr lang="en-US"/>
              <a:t>Specific Offenses: Sexual Assault, Dating Violence, Domestic Violence, and Stalking</a:t>
            </a:r>
          </a:p>
          <a:p>
            <a:pPr marL="640594" lvl="1" indent="-174708">
              <a:buFontTx/>
              <a:buChar char="-"/>
            </a:pPr>
            <a:endParaRPr lang="en-US"/>
          </a:p>
          <a:p>
            <a:pPr marL="640594" lvl="1" indent="-174708">
              <a:buFontTx/>
              <a:buChar char="-"/>
            </a:pPr>
            <a:endParaRPr/>
          </a:p>
        </p:txBody>
      </p:sp>
      <p:sp>
        <p:nvSpPr>
          <p:cNvPr id="364" name="Google Shape;364;p7:notes">
            <a:extLst>
              <a:ext uri="{FF2B5EF4-FFF2-40B4-BE49-F238E27FC236}">
                <a16:creationId xmlns:a16="http://schemas.microsoft.com/office/drawing/2014/main" id="{1C69FBB1-0BEB-B77C-4ACD-7A3481DC7A9B}"/>
              </a:ext>
            </a:extLst>
          </p:cNvPr>
          <p:cNvSpPr>
            <a:spLocks noGrp="1" noRot="1" noChangeAspect="1"/>
          </p:cNvSpPr>
          <p:nvPr>
            <p:ph type="sldImg" idx="2"/>
          </p:nvPr>
        </p:nvSpPr>
        <p:spPr>
          <a:xfrm>
            <a:off x="747713" y="1181100"/>
            <a:ext cx="5670550" cy="31892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4165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ECB25-58AC-5D1A-1FA8-0FCC016FD5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261FAD-1563-3C66-39B8-8BBD918909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6CA41-65EC-3736-327F-E2773E1E81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83806AA-9256-83B7-A561-A25DEA389B7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6618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0A738-F2B3-2FD9-E530-1A2A79BF50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69BE28-CA6D-E209-70D1-C1B385AA35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54629B-6065-636A-C2DB-BBC518AA29A3}"/>
              </a:ext>
            </a:extLst>
          </p:cNvPr>
          <p:cNvSpPr>
            <a:spLocks noGrp="1"/>
          </p:cNvSpPr>
          <p:nvPr>
            <p:ph type="body" idx="1"/>
          </p:nvPr>
        </p:nvSpPr>
        <p:spPr/>
        <p:txBody>
          <a:bodyPr/>
          <a:lstStyle/>
          <a:p>
            <a:endParaRPr lang="en-US" dirty="0"/>
          </a:p>
          <a:p>
            <a:r>
              <a:rPr lang="en-US" dirty="0"/>
              <a:t>- Deliberately Indifferent : Intentionally </a:t>
            </a:r>
            <a:r>
              <a:rPr lang="en-US" b="0" i="0" dirty="0">
                <a:solidFill>
                  <a:srgbClr val="1F1F1F"/>
                </a:solidFill>
                <a:effectLst/>
                <a:highlight>
                  <a:srgbClr val="FFFFFF"/>
                </a:highlight>
                <a:latin typeface="Roboto" panose="02000000000000000000" pitchFamily="2" charset="0"/>
              </a:rPr>
              <a:t>having no particular interest or </a:t>
            </a:r>
            <a:r>
              <a:rPr lang="en-US" b="0" i="0" u="none" strike="noStrike" dirty="0">
                <a:solidFill>
                  <a:srgbClr val="1F1F1F"/>
                </a:solidFill>
                <a:effectLst/>
                <a:highlight>
                  <a:srgbClr val="FFFFFF"/>
                </a:highlight>
                <a:latin typeface="Roboto" panose="02000000000000000000" pitchFamily="2" charset="0"/>
                <a:hlinkClick r:id="rId3"/>
              </a:rPr>
              <a:t>sympathy</a:t>
            </a:r>
            <a:r>
              <a:rPr lang="en-US" b="0" i="0" dirty="0">
                <a:solidFill>
                  <a:srgbClr val="1F1F1F"/>
                </a:solidFill>
                <a:effectLst/>
                <a:highlight>
                  <a:srgbClr val="FFFFFF"/>
                </a:highlight>
                <a:latin typeface="Roboto" panose="02000000000000000000" pitchFamily="2" charset="0"/>
              </a:rPr>
              <a:t>; </a:t>
            </a:r>
            <a:r>
              <a:rPr lang="en-US" b="0" i="0" u="none" strike="noStrike" dirty="0">
                <a:solidFill>
                  <a:srgbClr val="1F1F1F"/>
                </a:solidFill>
                <a:effectLst/>
                <a:highlight>
                  <a:srgbClr val="FFFFFF"/>
                </a:highlight>
                <a:latin typeface="Roboto" panose="02000000000000000000" pitchFamily="2" charset="0"/>
                <a:hlinkClick r:id="rId4"/>
              </a:rPr>
              <a:t>unconcerned</a:t>
            </a:r>
            <a:r>
              <a:rPr lang="en-US" b="0" i="0" dirty="0">
                <a:solidFill>
                  <a:srgbClr val="1F1F1F"/>
                </a:solidFill>
                <a:effectLst/>
                <a:highlight>
                  <a:srgbClr val="FFFFFF"/>
                </a:highlight>
                <a:latin typeface="Roboto" panose="02000000000000000000" pitchFamily="2" charset="0"/>
              </a:rPr>
              <a:t>.</a:t>
            </a:r>
            <a:endParaRPr lang="en-US" dirty="0"/>
          </a:p>
        </p:txBody>
      </p:sp>
      <p:sp>
        <p:nvSpPr>
          <p:cNvPr id="4" name="Slide Number Placeholder 3">
            <a:extLst>
              <a:ext uri="{FF2B5EF4-FFF2-40B4-BE49-F238E27FC236}">
                <a16:creationId xmlns:a16="http://schemas.microsoft.com/office/drawing/2014/main" id="{B1AAB9A5-F34D-DB7B-A32A-05DC7185CBD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F34DFC-487B-4DC8-AA56-8A6D00CC4E2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1377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12BED07-6713-92AA-40AF-AE58F4F83C7A}"/>
              </a:ext>
            </a:extLst>
          </p:cNvPr>
          <p:cNvSpPr>
            <a:spLocks noGrp="1"/>
          </p:cNvSpPr>
          <p:nvPr>
            <p:ph type="subTitle" idx="1"/>
          </p:nvPr>
        </p:nvSpPr>
        <p:spPr>
          <a:xfrm>
            <a:off x="1295400" y="4701464"/>
            <a:ext cx="8952782" cy="1204036"/>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4FC9EF77-BF49-E4C1-0FC7-563354777900}"/>
              </a:ext>
            </a:extLst>
          </p:cNvPr>
          <p:cNvSpPr>
            <a:spLocks noGrp="1"/>
          </p:cNvSpPr>
          <p:nvPr>
            <p:ph type="dt" sz="half" idx="10"/>
          </p:nvPr>
        </p:nvSpPr>
        <p:spPr/>
        <p:txBody>
          <a:bodyPr/>
          <a:lstStyle/>
          <a:p>
            <a:fld id="{5DBDDF98-C922-483F-97E9-3E76B0201B42}" type="datetimeFigureOut">
              <a:rPr lang="en-US" smtClean="0"/>
              <a:t>8/12/2026</a:t>
            </a:fld>
            <a:endParaRPr lang="en-US"/>
          </a:p>
        </p:txBody>
      </p:sp>
      <p:sp>
        <p:nvSpPr>
          <p:cNvPr id="5" name="Footer Placeholder 4">
            <a:extLst>
              <a:ext uri="{FF2B5EF4-FFF2-40B4-BE49-F238E27FC236}">
                <a16:creationId xmlns:a16="http://schemas.microsoft.com/office/drawing/2014/main" id="{72BD5853-25AA-1C3D-EAD2-496674792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7F0DAD-5850-CAAE-CD25-4D6DDDFF3A18}"/>
              </a:ext>
            </a:extLst>
          </p:cNvPr>
          <p:cNvSpPr>
            <a:spLocks noGrp="1"/>
          </p:cNvSpPr>
          <p:nvPr>
            <p:ph type="sldNum" sz="quarter" idx="12"/>
          </p:nvPr>
        </p:nvSpPr>
        <p:spPr/>
        <p:txBody>
          <a:bodyPr/>
          <a:lstStyle/>
          <a:p>
            <a:fld id="{1B8B3671-A306-4A69-8480-FA9BE839245D}" type="slidenum">
              <a:rPr lang="en-US" smtClean="0"/>
              <a:t>‹#›</a:t>
            </a:fld>
            <a:endParaRPr lang="en-US"/>
          </a:p>
        </p:txBody>
      </p:sp>
      <p:sp>
        <p:nvSpPr>
          <p:cNvPr id="2" name="Title 1">
            <a:extLst>
              <a:ext uri="{FF2B5EF4-FFF2-40B4-BE49-F238E27FC236}">
                <a16:creationId xmlns:a16="http://schemas.microsoft.com/office/drawing/2014/main" id="{534851B1-0B20-9549-0D70-886AA9D04532}"/>
              </a:ext>
            </a:extLst>
          </p:cNvPr>
          <p:cNvSpPr>
            <a:spLocks noGrp="1"/>
          </p:cNvSpPr>
          <p:nvPr>
            <p:ph type="ctrTitle"/>
          </p:nvPr>
        </p:nvSpPr>
        <p:spPr>
          <a:xfrm>
            <a:off x="1295400" y="952500"/>
            <a:ext cx="8952781" cy="3748824"/>
          </a:xfrm>
          <a:noFill/>
        </p:spPr>
        <p:txBody>
          <a:bodyPr anchor="b">
            <a:normAutofit/>
          </a:bodyPr>
          <a:lstStyle>
            <a:lvl1pPr algn="l">
              <a:defRPr sz="3200" spc="530" baseline="0"/>
            </a:lvl1pPr>
          </a:lstStyle>
          <a:p>
            <a:r>
              <a:rPr lang="en-US" dirty="0"/>
              <a:t>Click to edit Master title style</a:t>
            </a:r>
          </a:p>
        </p:txBody>
      </p:sp>
    </p:spTree>
    <p:extLst>
      <p:ext uri="{BB962C8B-B14F-4D97-AF65-F5344CB8AC3E}">
        <p14:creationId xmlns:p14="http://schemas.microsoft.com/office/powerpoint/2010/main" val="166043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2C3AB-851A-0D2F-B3AE-5B161CFFC0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89FD6B-3621-3904-7878-A2825C6925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808AE9-D8ED-ED5D-D7B0-A43811777E81}"/>
              </a:ext>
            </a:extLst>
          </p:cNvPr>
          <p:cNvSpPr>
            <a:spLocks noGrp="1"/>
          </p:cNvSpPr>
          <p:nvPr>
            <p:ph type="dt" sz="half" idx="10"/>
          </p:nvPr>
        </p:nvSpPr>
        <p:spPr/>
        <p:txBody>
          <a:bodyPr/>
          <a:lstStyle/>
          <a:p>
            <a:fld id="{5DBDDF98-C922-483F-97E9-3E76B0201B42}" type="datetimeFigureOut">
              <a:rPr lang="en-US" smtClean="0"/>
              <a:t>8/12/2026</a:t>
            </a:fld>
            <a:endParaRPr lang="en-US"/>
          </a:p>
        </p:txBody>
      </p:sp>
      <p:sp>
        <p:nvSpPr>
          <p:cNvPr id="5" name="Footer Placeholder 4">
            <a:extLst>
              <a:ext uri="{FF2B5EF4-FFF2-40B4-BE49-F238E27FC236}">
                <a16:creationId xmlns:a16="http://schemas.microsoft.com/office/drawing/2014/main" id="{9A9EF98B-AC81-D122-3D05-9C4E2FE423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9FB543-B138-6627-3714-12105D172AD5}"/>
              </a:ext>
            </a:extLst>
          </p:cNvPr>
          <p:cNvSpPr>
            <a:spLocks noGrp="1"/>
          </p:cNvSpPr>
          <p:nvPr>
            <p:ph type="sldNum" sz="quarter" idx="12"/>
          </p:nvPr>
        </p:nvSpPr>
        <p:spPr/>
        <p:txBody>
          <a:bodyPr/>
          <a:lstStyle/>
          <a:p>
            <a:fld id="{1B8B3671-A306-4A69-8480-FA9BE839245D}" type="slidenum">
              <a:rPr lang="en-US" smtClean="0"/>
              <a:t>‹#›</a:t>
            </a:fld>
            <a:endParaRPr lang="en-US"/>
          </a:p>
        </p:txBody>
      </p:sp>
    </p:spTree>
    <p:extLst>
      <p:ext uri="{BB962C8B-B14F-4D97-AF65-F5344CB8AC3E}">
        <p14:creationId xmlns:p14="http://schemas.microsoft.com/office/powerpoint/2010/main" val="2985483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3DE16D-F1A0-DDB5-A98C-A9055C93D914}"/>
              </a:ext>
            </a:extLst>
          </p:cNvPr>
          <p:cNvSpPr>
            <a:spLocks noGrp="1"/>
          </p:cNvSpPr>
          <p:nvPr>
            <p:ph type="title" orient="vert"/>
          </p:nvPr>
        </p:nvSpPr>
        <p:spPr>
          <a:xfrm>
            <a:off x="9188334" y="952499"/>
            <a:ext cx="2051165" cy="49530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D8A548F-8DA7-C53C-1BFE-7C720CB20FA1}"/>
              </a:ext>
            </a:extLst>
          </p:cNvPr>
          <p:cNvSpPr>
            <a:spLocks noGrp="1"/>
          </p:cNvSpPr>
          <p:nvPr>
            <p:ph type="body" orient="vert" idx="1"/>
          </p:nvPr>
        </p:nvSpPr>
        <p:spPr>
          <a:xfrm>
            <a:off x="952500" y="952499"/>
            <a:ext cx="8235834" cy="495300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12EA2C8-1C90-25D0-8B0A-30B73CFD3EDE}"/>
              </a:ext>
            </a:extLst>
          </p:cNvPr>
          <p:cNvSpPr>
            <a:spLocks noGrp="1"/>
          </p:cNvSpPr>
          <p:nvPr>
            <p:ph type="dt" sz="half" idx="10"/>
          </p:nvPr>
        </p:nvSpPr>
        <p:spPr/>
        <p:txBody>
          <a:bodyPr/>
          <a:lstStyle/>
          <a:p>
            <a:fld id="{5DBDDF98-C922-483F-97E9-3E76B0201B42}" type="datetimeFigureOut">
              <a:rPr lang="en-US" smtClean="0"/>
              <a:t>8/12/2026</a:t>
            </a:fld>
            <a:endParaRPr lang="en-US"/>
          </a:p>
        </p:txBody>
      </p:sp>
      <p:sp>
        <p:nvSpPr>
          <p:cNvPr id="5" name="Footer Placeholder 4">
            <a:extLst>
              <a:ext uri="{FF2B5EF4-FFF2-40B4-BE49-F238E27FC236}">
                <a16:creationId xmlns:a16="http://schemas.microsoft.com/office/drawing/2014/main" id="{EA6FF1A4-0404-DA2D-1EA4-828091C04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457155-0F4A-F7B7-C4A8-755572E98C2E}"/>
              </a:ext>
            </a:extLst>
          </p:cNvPr>
          <p:cNvSpPr>
            <a:spLocks noGrp="1"/>
          </p:cNvSpPr>
          <p:nvPr>
            <p:ph type="sldNum" sz="quarter" idx="12"/>
          </p:nvPr>
        </p:nvSpPr>
        <p:spPr/>
        <p:txBody>
          <a:bodyPr/>
          <a:lstStyle/>
          <a:p>
            <a:fld id="{1B8B3671-A306-4A69-8480-FA9BE839245D}" type="slidenum">
              <a:rPr lang="en-US" smtClean="0"/>
              <a:t>‹#›</a:t>
            </a:fld>
            <a:endParaRPr lang="en-US"/>
          </a:p>
        </p:txBody>
      </p:sp>
    </p:spTree>
    <p:extLst>
      <p:ext uri="{BB962C8B-B14F-4D97-AF65-F5344CB8AC3E}">
        <p14:creationId xmlns:p14="http://schemas.microsoft.com/office/powerpoint/2010/main" val="1101218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Subtitle">
    <p:bg>
      <p:bgPr>
        <a:gradFill>
          <a:gsLst>
            <a:gs pos="93000">
              <a:schemeClr val="tx2"/>
            </a:gs>
            <a:gs pos="81000">
              <a:schemeClr val="accent6">
                <a:lumMod val="50000"/>
              </a:schemeClr>
            </a:gs>
            <a:gs pos="27000">
              <a:schemeClr val="tx1"/>
            </a:gs>
            <a:gs pos="8000">
              <a:schemeClr val="accent4">
                <a:lumMod val="75000"/>
              </a:schemeClr>
            </a:gs>
            <a:gs pos="0">
              <a:schemeClr val="accent4"/>
            </a:gs>
            <a:gs pos="99000">
              <a:schemeClr val="tx2">
                <a:lumMod val="40000"/>
                <a:lumOff val="60000"/>
              </a:schemeClr>
            </a:gs>
          </a:gsLst>
          <a:lin ang="12600000" scaled="0"/>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BA6450-E291-DC40-F198-C02B485137B0}"/>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 y="1"/>
            <a:ext cx="12192003" cy="6857999"/>
          </a:xfrm>
          <a:prstGeom prst="rect">
            <a:avLst/>
          </a:prstGeom>
        </p:spPr>
      </p:pic>
      <p:sp>
        <p:nvSpPr>
          <p:cNvPr id="2" name="Title 1">
            <a:extLst>
              <a:ext uri="{FF2B5EF4-FFF2-40B4-BE49-F238E27FC236}">
                <a16:creationId xmlns:a16="http://schemas.microsoft.com/office/drawing/2014/main" id="{3A462FF1-D97D-8505-FE7F-8B2DB411A8B1}"/>
              </a:ext>
            </a:extLst>
          </p:cNvPr>
          <p:cNvSpPr>
            <a:spLocks noGrp="1"/>
          </p:cNvSpPr>
          <p:nvPr>
            <p:ph type="title" hasCustomPrompt="1"/>
          </p:nvPr>
        </p:nvSpPr>
        <p:spPr>
          <a:xfrm>
            <a:off x="0" y="304799"/>
            <a:ext cx="12191998" cy="3215641"/>
          </a:xfrm>
        </p:spPr>
        <p:txBody>
          <a:bodyPr lIns="0" rIns="0" bIns="0" anchor="b" anchorCtr="0">
            <a:noAutofit/>
          </a:bodyPr>
          <a:lstStyle>
            <a:lvl1pPr algn="ctr">
              <a:defRPr sz="6000" kern="1200" cap="all" spc="300" baseline="0">
                <a:solidFill>
                  <a:schemeClr val="accent3">
                    <a:lumMod val="75000"/>
                  </a:schemeClr>
                </a:solidFill>
              </a:defRPr>
            </a:lvl1pPr>
          </a:lstStyle>
          <a:p>
            <a:r>
              <a:rPr lang="en-US" dirty="0"/>
              <a:t>Click to add title</a:t>
            </a:r>
          </a:p>
        </p:txBody>
      </p:sp>
      <p:sp>
        <p:nvSpPr>
          <p:cNvPr id="12" name="Subtitle 2">
            <a:extLst>
              <a:ext uri="{FF2B5EF4-FFF2-40B4-BE49-F238E27FC236}">
                <a16:creationId xmlns:a16="http://schemas.microsoft.com/office/drawing/2014/main" id="{58B9CAE2-F3DD-D6D3-96C8-D947A4117752}"/>
              </a:ext>
            </a:extLst>
          </p:cNvPr>
          <p:cNvSpPr>
            <a:spLocks noGrp="1"/>
          </p:cNvSpPr>
          <p:nvPr>
            <p:ph type="subTitle" idx="1" hasCustomPrompt="1"/>
          </p:nvPr>
        </p:nvSpPr>
        <p:spPr>
          <a:xfrm>
            <a:off x="3" y="3670628"/>
            <a:ext cx="12191997" cy="2577772"/>
          </a:xfrm>
        </p:spPr>
        <p:txBody>
          <a:bodyPr>
            <a:noAutofit/>
          </a:bodyPr>
          <a:lstStyle>
            <a:lvl1pPr marL="0" indent="0" algn="ctr">
              <a:buNone/>
              <a:defRPr sz="3200" b="0" i="0" cap="all" spc="600" baseline="0">
                <a:solidFill>
                  <a:schemeClr val="accent3"/>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2431208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bg>
      <p:bgPr>
        <a:gradFill>
          <a:gsLst>
            <a:gs pos="93000">
              <a:schemeClr val="tx2"/>
            </a:gs>
            <a:gs pos="81000">
              <a:schemeClr val="accent6">
                <a:lumMod val="50000"/>
              </a:schemeClr>
            </a:gs>
            <a:gs pos="27000">
              <a:schemeClr val="tx1"/>
            </a:gs>
            <a:gs pos="8000">
              <a:schemeClr val="accent4">
                <a:lumMod val="75000"/>
              </a:schemeClr>
            </a:gs>
            <a:gs pos="0">
              <a:schemeClr val="accent4"/>
            </a:gs>
            <a:gs pos="99000">
              <a:schemeClr val="tx2">
                <a:lumMod val="40000"/>
                <a:lumOff val="60000"/>
              </a:schemeClr>
            </a:gs>
          </a:gsLst>
          <a:lin ang="12600000" scaled="0"/>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BA6450-E291-DC40-F198-C02B485137B0}"/>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 y="1"/>
            <a:ext cx="12192003" cy="6857999"/>
          </a:xfrm>
          <a:prstGeom prst="rect">
            <a:avLst/>
          </a:prstGeom>
        </p:spPr>
      </p:pic>
      <p:sp>
        <p:nvSpPr>
          <p:cNvPr id="2" name="Title 1">
            <a:extLst>
              <a:ext uri="{FF2B5EF4-FFF2-40B4-BE49-F238E27FC236}">
                <a16:creationId xmlns:a16="http://schemas.microsoft.com/office/drawing/2014/main" id="{3A462FF1-D97D-8505-FE7F-8B2DB411A8B1}"/>
              </a:ext>
            </a:extLst>
          </p:cNvPr>
          <p:cNvSpPr>
            <a:spLocks noGrp="1"/>
          </p:cNvSpPr>
          <p:nvPr>
            <p:ph type="title" hasCustomPrompt="1"/>
          </p:nvPr>
        </p:nvSpPr>
        <p:spPr>
          <a:xfrm>
            <a:off x="3" y="1821180"/>
            <a:ext cx="12191994" cy="3215641"/>
          </a:xfrm>
        </p:spPr>
        <p:txBody>
          <a:bodyPr lIns="0" rIns="0" bIns="0" anchor="ctr" anchorCtr="0">
            <a:noAutofit/>
          </a:bodyPr>
          <a:lstStyle>
            <a:lvl1pPr algn="ctr">
              <a:defRPr sz="6000" kern="1200" cap="all" spc="300" baseline="0">
                <a:solidFill>
                  <a:schemeClr val="accent3">
                    <a:lumMod val="75000"/>
                  </a:schemeClr>
                </a:solidFill>
              </a:defRPr>
            </a:lvl1pPr>
          </a:lstStyle>
          <a:p>
            <a:r>
              <a:rPr lang="en-US" dirty="0"/>
              <a:t>Click to add title</a:t>
            </a:r>
          </a:p>
        </p:txBody>
      </p:sp>
    </p:spTree>
    <p:extLst>
      <p:ext uri="{BB962C8B-B14F-4D97-AF65-F5344CB8AC3E}">
        <p14:creationId xmlns:p14="http://schemas.microsoft.com/office/powerpoint/2010/main" val="6314077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3">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A084D09-1B2D-4EE2-82A7-83196133B801}"/>
              </a:ext>
              <a:ext uri="{C183D7F6-B498-43B3-948B-1728B52AA6E4}">
                <adec:decorative xmlns:adec="http://schemas.microsoft.com/office/drawing/2017/decorative" val="1"/>
              </a:ext>
            </a:extLst>
          </p:cNvPr>
          <p:cNvGrpSpPr/>
          <p:nvPr userDrawn="1"/>
        </p:nvGrpSpPr>
        <p:grpSpPr>
          <a:xfrm>
            <a:off x="0" y="-6350"/>
            <a:ext cx="12185769" cy="6864350"/>
            <a:chOff x="0" y="-6350"/>
            <a:chExt cx="12185769" cy="6864350"/>
          </a:xfrm>
        </p:grpSpPr>
        <p:sp>
          <p:nvSpPr>
            <p:cNvPr id="4" name="Rectangle 3">
              <a:extLst>
                <a:ext uri="{FF2B5EF4-FFF2-40B4-BE49-F238E27FC236}">
                  <a16:creationId xmlns:a16="http://schemas.microsoft.com/office/drawing/2014/main" id="{53860AA6-1B14-DF89-B725-CC444E502028}"/>
                </a:ext>
                <a:ext uri="{C183D7F6-B498-43B3-948B-1728B52AA6E4}">
                  <adec:decorative xmlns:adec="http://schemas.microsoft.com/office/drawing/2017/decorative" val="1"/>
                </a:ext>
              </a:extLst>
            </p:cNvPr>
            <p:cNvSpPr/>
            <p:nvPr/>
          </p:nvSpPr>
          <p:spPr>
            <a:xfrm>
              <a:off x="0" y="-6350"/>
              <a:ext cx="6160393"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pic>
          <p:nvPicPr>
            <p:cNvPr id="6" name="Content Placeholder 14">
              <a:extLst>
                <a:ext uri="{FF2B5EF4-FFF2-40B4-BE49-F238E27FC236}">
                  <a16:creationId xmlns:a16="http://schemas.microsoft.com/office/drawing/2014/main" id="{D172E570-D67F-4980-88C2-CF6560C1C193}"/>
                </a:ext>
                <a:ext uri="{C183D7F6-B498-43B3-948B-1728B52AA6E4}">
                  <adec:decorative xmlns:adec="http://schemas.microsoft.com/office/drawing/2017/decorative" val="1"/>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rot="5400000">
              <a:off x="5750267" y="410125"/>
              <a:ext cx="6845628" cy="6025377"/>
            </a:xfrm>
            <a:prstGeom prst="rect">
              <a:avLst/>
            </a:prstGeom>
          </p:spPr>
        </p:pic>
        <p:grpSp>
          <p:nvGrpSpPr>
            <p:cNvPr id="7" name="Group 6">
              <a:extLst>
                <a:ext uri="{FF2B5EF4-FFF2-40B4-BE49-F238E27FC236}">
                  <a16:creationId xmlns:a16="http://schemas.microsoft.com/office/drawing/2014/main" id="{AF90BF68-CF26-6705-CBFD-428BEB787EDB}"/>
                </a:ext>
              </a:extLst>
            </p:cNvPr>
            <p:cNvGrpSpPr/>
            <p:nvPr/>
          </p:nvGrpSpPr>
          <p:grpSpPr>
            <a:xfrm rot="10800000">
              <a:off x="5304704" y="259572"/>
              <a:ext cx="584267" cy="390181"/>
              <a:chOff x="1876516" y="596691"/>
              <a:chExt cx="584267" cy="390181"/>
            </a:xfrm>
          </p:grpSpPr>
          <p:sp>
            <p:nvSpPr>
              <p:cNvPr id="8" name="Oval 7">
                <a:extLst>
                  <a:ext uri="{FF2B5EF4-FFF2-40B4-BE49-F238E27FC236}">
                    <a16:creationId xmlns:a16="http://schemas.microsoft.com/office/drawing/2014/main" id="{1066F635-8DB9-B091-8467-D8F0327217F4}"/>
                  </a:ext>
                  <a:ext uri="{C183D7F6-B498-43B3-948B-1728B52AA6E4}">
                    <adec:decorative xmlns:adec="http://schemas.microsoft.com/office/drawing/2017/decorative" val="1"/>
                  </a:ext>
                </a:extLst>
              </p:cNvPr>
              <p:cNvSpPr/>
              <p:nvPr/>
            </p:nvSpPr>
            <p:spPr>
              <a:xfrm>
                <a:off x="1876516" y="842493"/>
                <a:ext cx="144379" cy="144379"/>
              </a:xfrm>
              <a:prstGeom prst="ellipse">
                <a:avLst/>
              </a:prstGeom>
              <a:noFill/>
              <a:ln>
                <a:solidFill>
                  <a:schemeClr val="accent4">
                    <a:lumMod val="60000"/>
                    <a:lumOff val="4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9" name="Graphic 12">
                <a:extLst>
                  <a:ext uri="{FF2B5EF4-FFF2-40B4-BE49-F238E27FC236}">
                    <a16:creationId xmlns:a16="http://schemas.microsoft.com/office/drawing/2014/main" id="{882D2FD3-A05B-400C-6347-115486FFD943}"/>
                  </a:ext>
                  <a:ext uri="{C183D7F6-B498-43B3-948B-1728B52AA6E4}">
                    <adec:decorative xmlns:adec="http://schemas.microsoft.com/office/drawing/2017/decorative" val="1"/>
                  </a:ext>
                </a:extLst>
              </p:cNvPr>
              <p:cNvSpPr/>
              <p:nvPr/>
            </p:nvSpPr>
            <p:spPr>
              <a:xfrm>
                <a:off x="2360199" y="596691"/>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sp>
        <p:nvSpPr>
          <p:cNvPr id="2" name="Title 1">
            <a:extLst>
              <a:ext uri="{FF2B5EF4-FFF2-40B4-BE49-F238E27FC236}">
                <a16:creationId xmlns:a16="http://schemas.microsoft.com/office/drawing/2014/main" id="{960459F4-C5B9-4070-46D1-2E7DA3EFBFC9}"/>
              </a:ext>
            </a:extLst>
          </p:cNvPr>
          <p:cNvSpPr>
            <a:spLocks noGrp="1"/>
          </p:cNvSpPr>
          <p:nvPr>
            <p:ph type="title"/>
          </p:nvPr>
        </p:nvSpPr>
        <p:spPr>
          <a:xfrm>
            <a:off x="838201" y="365125"/>
            <a:ext cx="4466502" cy="1936866"/>
          </a:xfrm>
        </p:spPr>
        <p:txBody>
          <a:bodyPr anchor="b"/>
          <a:lstStyle>
            <a:lvl1pPr>
              <a:defRPr sz="3200" cap="all" baseline="0">
                <a:solidFill>
                  <a:schemeClr val="accent3">
                    <a:lumMod val="75000"/>
                  </a:schemeClr>
                </a:solidFill>
              </a:defRPr>
            </a:lvl1pPr>
          </a:lstStyle>
          <a:p>
            <a:r>
              <a:rPr lang="en-US"/>
              <a:t>Click to edit Master title style</a:t>
            </a:r>
            <a:endParaRPr lang="en-US" dirty="0"/>
          </a:p>
        </p:txBody>
      </p:sp>
      <p:cxnSp>
        <p:nvCxnSpPr>
          <p:cNvPr id="5" name="Straight Connector 4">
            <a:extLst>
              <a:ext uri="{FF2B5EF4-FFF2-40B4-BE49-F238E27FC236}">
                <a16:creationId xmlns:a16="http://schemas.microsoft.com/office/drawing/2014/main" id="{34F613B1-323C-4C25-4526-1D3313A7161D}"/>
              </a:ext>
              <a:ext uri="{C183D7F6-B498-43B3-948B-1728B52AA6E4}">
                <adec:decorative xmlns:adec="http://schemas.microsoft.com/office/drawing/2017/decorative" val="1"/>
              </a:ext>
            </a:extLst>
          </p:cNvPr>
          <p:cNvCxnSpPr>
            <a:cxnSpLocks/>
          </p:cNvCxnSpPr>
          <p:nvPr userDrawn="1"/>
        </p:nvCxnSpPr>
        <p:spPr>
          <a:xfrm>
            <a:off x="835831" y="2620500"/>
            <a:ext cx="4471665"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13" name="Content Placeholder 12">
            <a:extLst>
              <a:ext uri="{FF2B5EF4-FFF2-40B4-BE49-F238E27FC236}">
                <a16:creationId xmlns:a16="http://schemas.microsoft.com/office/drawing/2014/main" id="{2D2C2143-1936-BBDA-A6A8-40B6DBD16AED}"/>
              </a:ext>
            </a:extLst>
          </p:cNvPr>
          <p:cNvSpPr>
            <a:spLocks noGrp="1"/>
          </p:cNvSpPr>
          <p:nvPr>
            <p:ph sz="quarter" idx="10" hasCustomPrompt="1"/>
          </p:nvPr>
        </p:nvSpPr>
        <p:spPr>
          <a:xfrm>
            <a:off x="838201" y="3097848"/>
            <a:ext cx="4466504" cy="3405187"/>
          </a:xfrm>
        </p:spPr>
        <p:txBody>
          <a:bodyPr/>
          <a:lstStyle>
            <a:lvl1pPr>
              <a:lnSpc>
                <a:spcPct val="120000"/>
              </a:lnSpc>
              <a:spcBef>
                <a:spcPts val="1000"/>
              </a:spcBef>
              <a:spcAft>
                <a:spcPts val="600"/>
              </a:spcAft>
              <a:defRPr sz="1800">
                <a:solidFill>
                  <a:schemeClr val="bg1"/>
                </a:solidFill>
                <a:latin typeface="+mn-lt"/>
              </a:defRPr>
            </a:lvl1pPr>
            <a:lvl2pPr>
              <a:lnSpc>
                <a:spcPct val="120000"/>
              </a:lnSpc>
              <a:spcBef>
                <a:spcPts val="1000"/>
              </a:spcBef>
              <a:spcAft>
                <a:spcPts val="600"/>
              </a:spcAft>
              <a:defRPr sz="1600">
                <a:solidFill>
                  <a:schemeClr val="bg1"/>
                </a:solidFill>
                <a:latin typeface="+mn-lt"/>
              </a:defRPr>
            </a:lvl2pPr>
            <a:lvl3pPr>
              <a:lnSpc>
                <a:spcPct val="120000"/>
              </a:lnSpc>
              <a:spcBef>
                <a:spcPts val="1000"/>
              </a:spcBef>
              <a:spcAft>
                <a:spcPts val="600"/>
              </a:spcAft>
              <a:defRPr sz="1400">
                <a:solidFill>
                  <a:schemeClr val="bg1"/>
                </a:solidFill>
                <a:latin typeface="+mn-lt"/>
              </a:defRPr>
            </a:lvl3pPr>
            <a:lvl4pPr>
              <a:lnSpc>
                <a:spcPct val="120000"/>
              </a:lnSpc>
              <a:spcBef>
                <a:spcPts val="1000"/>
              </a:spcBef>
              <a:spcAft>
                <a:spcPts val="600"/>
              </a:spcAft>
              <a:defRPr sz="1200">
                <a:solidFill>
                  <a:schemeClr val="bg1"/>
                </a:solidFill>
                <a:latin typeface="+mn-lt"/>
              </a:defRPr>
            </a:lvl4pPr>
            <a:lvl5pPr>
              <a:lnSpc>
                <a:spcPct val="120000"/>
              </a:lnSpc>
              <a:spcBef>
                <a:spcPts val="1000"/>
              </a:spcBef>
              <a:spcAft>
                <a:spcPts val="600"/>
              </a:spcAft>
              <a:defRPr sz="1200">
                <a:solidFill>
                  <a:schemeClr val="bg1"/>
                </a:solidFill>
                <a:latin typeface="+mn-lt"/>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73511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Title and 2 column">
    <p:bg>
      <p:bgPr>
        <a:gradFill>
          <a:gsLst>
            <a:gs pos="100000">
              <a:schemeClr val="tx2"/>
            </a:gs>
            <a:gs pos="81000">
              <a:schemeClr val="accent6"/>
            </a:gs>
            <a:gs pos="31000">
              <a:srgbClr val="02090E"/>
            </a:gs>
            <a:gs pos="14000">
              <a:schemeClr val="accent4">
                <a:lumMod val="75000"/>
              </a:schemeClr>
            </a:gs>
            <a:gs pos="0">
              <a:schemeClr val="accent4"/>
            </a:gs>
          </a:gsLst>
          <a:lin ang="126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EB5B81B-FCE8-FE9C-8F0A-6488B25F0F6A}"/>
              </a:ext>
              <a:ext uri="{C183D7F6-B498-43B3-948B-1728B52AA6E4}">
                <adec:decorative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321869" y="579120"/>
            <a:ext cx="11548261" cy="2733306"/>
          </a:xfrm>
        </p:spPr>
        <p:txBody>
          <a:bodyPr anchor="b">
            <a:noAutofit/>
          </a:bodyPr>
          <a:lstStyle>
            <a:lvl1pPr algn="ctr">
              <a:defRPr sz="3200" cap="all" spc="300" baseline="0"/>
            </a:lvl1pPr>
          </a:lstStyle>
          <a:p>
            <a:r>
              <a:rPr lang="en-US" dirty="0"/>
              <a:t>Click to add title</a:t>
            </a:r>
          </a:p>
        </p:txBody>
      </p:sp>
      <p:sp>
        <p:nvSpPr>
          <p:cNvPr id="7" name="Subtitle 2">
            <a:extLst>
              <a:ext uri="{FF2B5EF4-FFF2-40B4-BE49-F238E27FC236}">
                <a16:creationId xmlns:a16="http://schemas.microsoft.com/office/drawing/2014/main" id="{5F877C2F-8190-18D9-5D24-5BD7B05A29F8}"/>
              </a:ext>
            </a:extLst>
          </p:cNvPr>
          <p:cNvSpPr>
            <a:spLocks noGrp="1"/>
          </p:cNvSpPr>
          <p:nvPr>
            <p:ph type="subTitle" idx="1" hasCustomPrompt="1"/>
          </p:nvPr>
        </p:nvSpPr>
        <p:spPr>
          <a:xfrm>
            <a:off x="321868" y="3484615"/>
            <a:ext cx="11562303" cy="2387865"/>
          </a:xfrm>
        </p:spPr>
        <p:txBody>
          <a:bodyPr>
            <a:noAutofit/>
          </a:bodyPr>
          <a:lstStyle>
            <a:lvl1pPr marL="0" indent="0" algn="ctr">
              <a:buNone/>
              <a:defRPr sz="6000" b="0" i="0" cap="all" spc="600" baseline="0">
                <a:solidFill>
                  <a:schemeClr val="accent3">
                    <a:lumMod val="75000"/>
                  </a:schemeClr>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6565662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p:bg>
      <p:bgPr>
        <a:gradFill>
          <a:gsLst>
            <a:gs pos="100000">
              <a:schemeClr val="tx2"/>
            </a:gs>
            <a:gs pos="79000">
              <a:schemeClr val="accent6"/>
            </a:gs>
            <a:gs pos="31000">
              <a:srgbClr val="02090E"/>
            </a:gs>
            <a:gs pos="14000">
              <a:schemeClr val="accent4">
                <a:lumMod val="75000"/>
              </a:schemeClr>
            </a:gs>
            <a:gs pos="0">
              <a:schemeClr val="accent4"/>
            </a:gs>
          </a:gsLst>
          <a:lin ang="5400000" scaled="0"/>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664209F-41AB-70E5-1B9E-7490900C59C9}"/>
              </a:ext>
              <a:ext uri="{C183D7F6-B498-43B3-948B-1728B52AA6E4}">
                <adec:decorative xmlns:adec="http://schemas.microsoft.com/office/drawing/2017/decorative" val="1"/>
              </a:ext>
            </a:extLst>
          </p:cNvPr>
          <p:cNvSpPr/>
          <p:nvPr userDrawn="1"/>
        </p:nvSpPr>
        <p:spPr>
          <a:xfrm>
            <a:off x="2" y="1"/>
            <a:ext cx="12191997" cy="6857998"/>
          </a:xfrm>
          <a:prstGeom prst="rect">
            <a:avLst/>
          </a:prstGeom>
          <a:gradFill flip="none" rotWithShape="1">
            <a:gsLst>
              <a:gs pos="0">
                <a:srgbClr val="1A012C"/>
              </a:gs>
              <a:gs pos="45000">
                <a:srgbClr val="1A012C">
                  <a:alpha val="50000"/>
                </a:srgbClr>
              </a:gs>
              <a:gs pos="100000">
                <a:schemeClr val="accent6">
                  <a:lumMod val="50000"/>
                  <a:alpha val="5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032D3409-585B-54E2-1DCC-AC58804E4AE7}"/>
              </a:ext>
              <a:ext uri="{C183D7F6-B498-43B3-948B-1728B52AA6E4}">
                <adec:decorative xmlns:adec="http://schemas.microsoft.com/office/drawing/2017/decorative" val="1"/>
              </a:ext>
            </a:extLst>
          </p:cNvPr>
          <p:cNvSpPr/>
          <p:nvPr userDrawn="1"/>
        </p:nvSpPr>
        <p:spPr>
          <a:xfrm>
            <a:off x="1" y="-6350"/>
            <a:ext cx="6096000"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799891" y="511762"/>
            <a:ext cx="4960830" cy="2785158"/>
          </a:xfrm>
        </p:spPr>
        <p:txBody>
          <a:bodyPr anchor="b">
            <a:noAutofit/>
          </a:bodyPr>
          <a:lstStyle>
            <a:lvl1pPr algn="l">
              <a:defRPr sz="2400" cap="all" spc="300" baseline="0"/>
            </a:lvl1pPr>
          </a:lstStyle>
          <a:p>
            <a:r>
              <a:rPr lang="en-US" dirty="0"/>
              <a:t>Click to add title</a:t>
            </a:r>
          </a:p>
        </p:txBody>
      </p:sp>
      <p:sp>
        <p:nvSpPr>
          <p:cNvPr id="8" name="Subtitle 2">
            <a:extLst>
              <a:ext uri="{FF2B5EF4-FFF2-40B4-BE49-F238E27FC236}">
                <a16:creationId xmlns:a16="http://schemas.microsoft.com/office/drawing/2014/main" id="{E47B8A5C-E279-DB0B-E9D3-927417876125}"/>
              </a:ext>
            </a:extLst>
          </p:cNvPr>
          <p:cNvSpPr>
            <a:spLocks noGrp="1"/>
          </p:cNvSpPr>
          <p:nvPr>
            <p:ph type="subTitle" idx="1" hasCustomPrompt="1"/>
          </p:nvPr>
        </p:nvSpPr>
        <p:spPr>
          <a:xfrm>
            <a:off x="802640" y="3484615"/>
            <a:ext cx="4958081" cy="2387865"/>
          </a:xfrm>
        </p:spPr>
        <p:txBody>
          <a:bodyPr>
            <a:noAutofit/>
          </a:bodyPr>
          <a:lstStyle>
            <a:lvl1pPr marL="0" indent="0" algn="l">
              <a:buNone/>
              <a:defRPr sz="3200" b="0" i="0" cap="all" spc="600" baseline="0">
                <a:solidFill>
                  <a:schemeClr val="accent3">
                    <a:lumMod val="75000"/>
                  </a:schemeClr>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0" name="Picture Placeholder 9">
            <a:extLst>
              <a:ext uri="{FF2B5EF4-FFF2-40B4-BE49-F238E27FC236}">
                <a16:creationId xmlns:a16="http://schemas.microsoft.com/office/drawing/2014/main" id="{D386C402-C5C5-2A54-C618-62673AD93CB4}"/>
              </a:ext>
            </a:extLst>
          </p:cNvPr>
          <p:cNvSpPr>
            <a:spLocks noGrp="1"/>
          </p:cNvSpPr>
          <p:nvPr>
            <p:ph type="pic" sz="quarter" idx="13"/>
          </p:nvPr>
        </p:nvSpPr>
        <p:spPr>
          <a:xfrm>
            <a:off x="6497638" y="336550"/>
            <a:ext cx="5322887" cy="6184900"/>
          </a:xfrm>
        </p:spPr>
        <p:txBody>
          <a:bodyPr/>
          <a:lstStyle>
            <a:lvl1pPr algn="ctr">
              <a:defRPr sz="2000"/>
            </a:lvl1pPr>
          </a:lstStyle>
          <a:p>
            <a:r>
              <a:rPr lang="en-US"/>
              <a:t>Click icon to add picture</a:t>
            </a:r>
            <a:endParaRPr lang="en-US" dirty="0"/>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23688061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Title and 2 column">
    <p:bg>
      <p:bgPr>
        <a:gradFill>
          <a:gsLst>
            <a:gs pos="100000">
              <a:schemeClr val="tx2"/>
            </a:gs>
            <a:gs pos="79000">
              <a:schemeClr val="accent6"/>
            </a:gs>
            <a:gs pos="55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pic>
        <p:nvPicPr>
          <p:cNvPr id="4" name="Content Placeholder 14">
            <a:extLst>
              <a:ext uri="{FF2B5EF4-FFF2-40B4-BE49-F238E27FC236}">
                <a16:creationId xmlns:a16="http://schemas.microsoft.com/office/drawing/2014/main" id="{318CE367-BBCB-F4AB-635F-4C9995EAE350}"/>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350"/>
            <a:ext cx="2356339" cy="6853863"/>
          </a:xfrm>
          <a:prstGeom prst="rect">
            <a:avLst/>
          </a:prstGeom>
        </p:spPr>
      </p:pic>
      <p:sp>
        <p:nvSpPr>
          <p:cNvPr id="5" name="Rectangle 4">
            <a:extLst>
              <a:ext uri="{FF2B5EF4-FFF2-40B4-BE49-F238E27FC236}">
                <a16:creationId xmlns:a16="http://schemas.microsoft.com/office/drawing/2014/main" id="{5CE3FBBA-81E2-31F1-EF51-02706B5B5C0A}"/>
              </a:ext>
              <a:ext uri="{C183D7F6-B498-43B3-948B-1728B52AA6E4}">
                <adec:decorative xmlns:adec="http://schemas.microsoft.com/office/drawing/2017/decorative" val="1"/>
              </a:ext>
            </a:extLst>
          </p:cNvPr>
          <p:cNvSpPr/>
          <p:nvPr userDrawn="1"/>
        </p:nvSpPr>
        <p:spPr>
          <a:xfrm>
            <a:off x="2356339" y="-6350"/>
            <a:ext cx="9831801"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6" name="Straight Connector 5">
            <a:extLst>
              <a:ext uri="{FF2B5EF4-FFF2-40B4-BE49-F238E27FC236}">
                <a16:creationId xmlns:a16="http://schemas.microsoft.com/office/drawing/2014/main" id="{9AD3746D-3CD1-FFA5-0019-AD0C588B1924}"/>
              </a:ext>
              <a:ext uri="{C183D7F6-B498-43B3-948B-1728B52AA6E4}">
                <adec:decorative xmlns:adec="http://schemas.microsoft.com/office/drawing/2017/decorative" val="1"/>
              </a:ext>
            </a:extLst>
          </p:cNvPr>
          <p:cNvCxnSpPr>
            <a:cxnSpLocks/>
          </p:cNvCxnSpPr>
          <p:nvPr userDrawn="1"/>
        </p:nvCxnSpPr>
        <p:spPr>
          <a:xfrm>
            <a:off x="3305669" y="2002443"/>
            <a:ext cx="7922116"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3305669" y="113097"/>
            <a:ext cx="7420819" cy="1656304"/>
          </a:xfrm>
        </p:spPr>
        <p:txBody>
          <a:bodyPr lIns="0" anchor="b">
            <a:noAutofit/>
          </a:bodyPr>
          <a:lstStyle>
            <a:lvl1pPr algn="l">
              <a:defRPr sz="3200" cap="all" spc="0" baseline="0">
                <a:solidFill>
                  <a:schemeClr val="accent3">
                    <a:lumMod val="75000"/>
                  </a:schemeClr>
                </a:solidFill>
              </a:defRPr>
            </a:lvl1pPr>
          </a:lstStyle>
          <a:p>
            <a:r>
              <a:rPr lang="en-US" dirty="0"/>
              <a:t>Click to add title</a:t>
            </a:r>
          </a:p>
        </p:txBody>
      </p:sp>
      <p:sp>
        <p:nvSpPr>
          <p:cNvPr id="13" name="Content Placeholder 12">
            <a:extLst>
              <a:ext uri="{FF2B5EF4-FFF2-40B4-BE49-F238E27FC236}">
                <a16:creationId xmlns:a16="http://schemas.microsoft.com/office/drawing/2014/main" id="{B9624CF4-7769-4663-3361-39136F5E20C8}"/>
              </a:ext>
            </a:extLst>
          </p:cNvPr>
          <p:cNvSpPr>
            <a:spLocks noGrp="1"/>
          </p:cNvSpPr>
          <p:nvPr>
            <p:ph sz="quarter" idx="31" hasCustomPrompt="1"/>
          </p:nvPr>
        </p:nvSpPr>
        <p:spPr>
          <a:xfrm>
            <a:off x="3305669" y="2470150"/>
            <a:ext cx="7420819" cy="3676649"/>
          </a:xfrm>
        </p:spPr>
        <p:txBody>
          <a:bodyPr/>
          <a:lstStyle>
            <a:lvl1pPr marL="285750" indent="-285750">
              <a:lnSpc>
                <a:spcPct val="120000"/>
              </a:lnSpc>
              <a:spcBef>
                <a:spcPts val="1000"/>
              </a:spcBef>
              <a:spcAft>
                <a:spcPts val="600"/>
              </a:spcAft>
              <a:buClr>
                <a:schemeClr val="accent3"/>
              </a:buClr>
              <a:buFont typeface="Arial" panose="020B0604020202020204" pitchFamily="34" charset="0"/>
              <a:buChar char="•"/>
              <a:defRPr sz="1800">
                <a:solidFill>
                  <a:schemeClr val="bg1"/>
                </a:solidFill>
                <a:latin typeface="+mn-lt"/>
              </a:defRPr>
            </a:lvl1pPr>
            <a:lvl2pPr marL="800100" indent="-342900">
              <a:lnSpc>
                <a:spcPct val="120000"/>
              </a:lnSpc>
              <a:spcBef>
                <a:spcPts val="1000"/>
              </a:spcBef>
              <a:spcAft>
                <a:spcPts val="600"/>
              </a:spcAft>
              <a:buClr>
                <a:schemeClr val="accent3"/>
              </a:buClr>
              <a:buFont typeface="Arial" panose="020B0604020202020204" pitchFamily="34" charset="0"/>
              <a:buChar char="•"/>
              <a:defRPr sz="1600">
                <a:solidFill>
                  <a:schemeClr val="bg1"/>
                </a:solidFill>
                <a:latin typeface="+mn-lt"/>
              </a:defRPr>
            </a:lvl2pPr>
            <a:lvl3pPr marL="1257300" indent="-342900">
              <a:lnSpc>
                <a:spcPct val="120000"/>
              </a:lnSpc>
              <a:spcBef>
                <a:spcPts val="1000"/>
              </a:spcBef>
              <a:spcAft>
                <a:spcPts val="600"/>
              </a:spcAft>
              <a:buClr>
                <a:schemeClr val="accent3"/>
              </a:buClr>
              <a:buFont typeface="Arial" panose="020B0604020202020204" pitchFamily="34" charset="0"/>
              <a:buChar char="•"/>
              <a:defRPr sz="1400">
                <a:solidFill>
                  <a:schemeClr val="bg1"/>
                </a:solidFill>
                <a:latin typeface="+mn-lt"/>
              </a:defRPr>
            </a:lvl3pPr>
            <a:lvl4pPr marL="1657350" indent="-285750">
              <a:lnSpc>
                <a:spcPct val="120000"/>
              </a:lnSpc>
              <a:spcBef>
                <a:spcPts val="1000"/>
              </a:spcBef>
              <a:spcAft>
                <a:spcPts val="600"/>
              </a:spcAft>
              <a:buClr>
                <a:schemeClr val="accent3"/>
              </a:buClr>
              <a:buFont typeface="Arial" panose="020B0604020202020204" pitchFamily="34" charset="0"/>
              <a:buChar char="•"/>
              <a:defRPr sz="1200">
                <a:solidFill>
                  <a:schemeClr val="bg1"/>
                </a:solidFill>
                <a:latin typeface="+mn-lt"/>
              </a:defRPr>
            </a:lvl4pPr>
            <a:lvl5pPr marL="2114550" indent="-285750">
              <a:lnSpc>
                <a:spcPct val="120000"/>
              </a:lnSpc>
              <a:spcBef>
                <a:spcPts val="1000"/>
              </a:spcBef>
              <a:spcAft>
                <a:spcPts val="600"/>
              </a:spcAft>
              <a:buClr>
                <a:schemeClr val="accent3"/>
              </a:buClr>
              <a:buFont typeface="Arial" panose="020B0604020202020204" pitchFamily="34" charset="0"/>
              <a:buChar char="•"/>
              <a:defRPr sz="1200">
                <a:solidFill>
                  <a:schemeClr val="bg1"/>
                </a:solidFill>
                <a:latin typeface="+mn-lt"/>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8921925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361F2FA-20C7-5447-C138-CE2CA1867FE7}"/>
              </a:ext>
              <a:ext uri="{C183D7F6-B498-43B3-948B-1728B52AA6E4}">
                <adec:decorative xmlns:adec="http://schemas.microsoft.com/office/drawing/2017/decorative" val="1"/>
              </a:ext>
            </a:extLst>
          </p:cNvPr>
          <p:cNvGrpSpPr/>
          <p:nvPr userDrawn="1"/>
        </p:nvGrpSpPr>
        <p:grpSpPr>
          <a:xfrm>
            <a:off x="3" y="2"/>
            <a:ext cx="12191997" cy="6857998"/>
            <a:chOff x="3" y="2"/>
            <a:chExt cx="12191997" cy="6857998"/>
          </a:xfrm>
        </p:grpSpPr>
        <p:sp>
          <p:nvSpPr>
            <p:cNvPr id="21" name="Rectangle 20">
              <a:extLst>
                <a:ext uri="{FF2B5EF4-FFF2-40B4-BE49-F238E27FC236}">
                  <a16:creationId xmlns:a16="http://schemas.microsoft.com/office/drawing/2014/main" id="{DFEDD626-82E4-71C6-25F1-CDA46B7B3F39}"/>
                </a:ext>
              </a:extLst>
            </p:cNvPr>
            <p:cNvSpPr/>
            <p:nvPr/>
          </p:nvSpPr>
          <p:spPr>
            <a:xfrm>
              <a:off x="3" y="2"/>
              <a:ext cx="12191997" cy="6857998"/>
            </a:xfrm>
            <a:prstGeom prst="rect">
              <a:avLst/>
            </a:prstGeom>
            <a:gradFill flip="none" rotWithShape="1">
              <a:gsLst>
                <a:gs pos="0">
                  <a:srgbClr val="1A012C"/>
                </a:gs>
                <a:gs pos="45000">
                  <a:srgbClr val="1A012C">
                    <a:alpha val="50000"/>
                  </a:srgbClr>
                </a:gs>
                <a:gs pos="100000">
                  <a:schemeClr val="accent6">
                    <a:lumMod val="50000"/>
                    <a:alpha val="5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CDC952AF-CE06-54F7-CB4A-1722F90AC3DF}"/>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 y="2"/>
              <a:ext cx="12191994" cy="6857996"/>
            </a:xfrm>
            <a:prstGeom prst="rect">
              <a:avLst/>
            </a:prstGeom>
          </p:spPr>
        </p:pic>
        <p:grpSp>
          <p:nvGrpSpPr>
            <p:cNvPr id="11" name="Group 10">
              <a:extLst>
                <a:ext uri="{FF2B5EF4-FFF2-40B4-BE49-F238E27FC236}">
                  <a16:creationId xmlns:a16="http://schemas.microsoft.com/office/drawing/2014/main" id="{6E6EDFF3-843B-AAE9-DB73-423142606F52}"/>
                </a:ext>
              </a:extLst>
            </p:cNvPr>
            <p:cNvGrpSpPr/>
            <p:nvPr/>
          </p:nvGrpSpPr>
          <p:grpSpPr>
            <a:xfrm rot="5400000">
              <a:off x="1645776" y="1222395"/>
              <a:ext cx="431603" cy="412684"/>
              <a:chOff x="1870859" y="869908"/>
              <a:chExt cx="431603" cy="412684"/>
            </a:xfrm>
          </p:grpSpPr>
          <p:sp>
            <p:nvSpPr>
              <p:cNvPr id="12" name="Graphic 15">
                <a:extLst>
                  <a:ext uri="{FF2B5EF4-FFF2-40B4-BE49-F238E27FC236}">
                    <a16:creationId xmlns:a16="http://schemas.microsoft.com/office/drawing/2014/main" id="{312F4F85-6C79-201D-E20D-64CD4728E4C8}"/>
                  </a:ext>
                  <a:ext uri="{C183D7F6-B498-43B3-948B-1728B52AA6E4}">
                    <adec:decorative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3" name="Graphic 12">
                <a:extLst>
                  <a:ext uri="{FF2B5EF4-FFF2-40B4-BE49-F238E27FC236}">
                    <a16:creationId xmlns:a16="http://schemas.microsoft.com/office/drawing/2014/main" id="{01D71DAD-ECC6-A850-88E4-A4EDCF494A24}"/>
                  </a:ext>
                  <a:ext uri="{C183D7F6-B498-43B3-948B-1728B52AA6E4}">
                    <adec:decorative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nvGrpSpPr>
            <p:cNvPr id="14" name="Group 13">
              <a:extLst>
                <a:ext uri="{FF2B5EF4-FFF2-40B4-BE49-F238E27FC236}">
                  <a16:creationId xmlns:a16="http://schemas.microsoft.com/office/drawing/2014/main" id="{C632CC6D-6024-2368-8EBA-4B7A2D6428BC}"/>
                </a:ext>
              </a:extLst>
            </p:cNvPr>
            <p:cNvGrpSpPr/>
            <p:nvPr/>
          </p:nvGrpSpPr>
          <p:grpSpPr>
            <a:xfrm rot="20626702">
              <a:off x="10248169" y="5448942"/>
              <a:ext cx="431603" cy="412684"/>
              <a:chOff x="1870859" y="869908"/>
              <a:chExt cx="431603" cy="412684"/>
            </a:xfrm>
          </p:grpSpPr>
          <p:sp>
            <p:nvSpPr>
              <p:cNvPr id="6" name="Graphic 15">
                <a:extLst>
                  <a:ext uri="{FF2B5EF4-FFF2-40B4-BE49-F238E27FC236}">
                    <a16:creationId xmlns:a16="http://schemas.microsoft.com/office/drawing/2014/main" id="{B05BE7BE-7D54-A09B-8A67-6B28CF6BB6C0}"/>
                  </a:ext>
                  <a:ext uri="{C183D7F6-B498-43B3-948B-1728B52AA6E4}">
                    <adec:decorative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7" name="Graphic 12">
                <a:extLst>
                  <a:ext uri="{FF2B5EF4-FFF2-40B4-BE49-F238E27FC236}">
                    <a16:creationId xmlns:a16="http://schemas.microsoft.com/office/drawing/2014/main" id="{258346A9-F75C-6704-EEED-CF7A8A0F8010}"/>
                  </a:ext>
                  <a:ext uri="{C183D7F6-B498-43B3-948B-1728B52AA6E4}">
                    <adec:decorative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sp>
        <p:nvSpPr>
          <p:cNvPr id="2" name="Title 1">
            <a:extLst>
              <a:ext uri="{FF2B5EF4-FFF2-40B4-BE49-F238E27FC236}">
                <a16:creationId xmlns:a16="http://schemas.microsoft.com/office/drawing/2014/main" id="{782CC39D-03B1-4933-F236-462B5862EBEC}"/>
              </a:ext>
            </a:extLst>
          </p:cNvPr>
          <p:cNvSpPr>
            <a:spLocks noGrp="1"/>
          </p:cNvSpPr>
          <p:nvPr>
            <p:ph type="title"/>
          </p:nvPr>
        </p:nvSpPr>
        <p:spPr>
          <a:xfrm>
            <a:off x="2932448" y="264160"/>
            <a:ext cx="6327105" cy="3373973"/>
          </a:xfrm>
        </p:spPr>
        <p:txBody>
          <a:bodyPr anchor="b"/>
          <a:lstStyle>
            <a:lvl1pPr algn="ctr">
              <a:defRPr sz="3200" cap="all" spc="600" baseline="0">
                <a:solidFill>
                  <a:schemeClr val="accent3">
                    <a:lumMod val="75000"/>
                  </a:schemeClr>
                </a:solidFill>
              </a:defRPr>
            </a:lvl1pPr>
          </a:lstStyle>
          <a:p>
            <a:r>
              <a:rPr lang="en-US"/>
              <a:t>Click to edit Master title style</a:t>
            </a:r>
            <a:endParaRPr lang="en-US" dirty="0"/>
          </a:p>
        </p:txBody>
      </p:sp>
      <p:sp>
        <p:nvSpPr>
          <p:cNvPr id="5" name="Subtitle 2">
            <a:extLst>
              <a:ext uri="{FF2B5EF4-FFF2-40B4-BE49-F238E27FC236}">
                <a16:creationId xmlns:a16="http://schemas.microsoft.com/office/drawing/2014/main" id="{F711CA51-49DC-62CA-F147-F286B1C9DBD9}"/>
              </a:ext>
            </a:extLst>
          </p:cNvPr>
          <p:cNvSpPr>
            <a:spLocks noGrp="1"/>
          </p:cNvSpPr>
          <p:nvPr>
            <p:ph type="subTitle" idx="1" hasCustomPrompt="1"/>
          </p:nvPr>
        </p:nvSpPr>
        <p:spPr>
          <a:xfrm>
            <a:off x="2932448" y="3962135"/>
            <a:ext cx="6327105" cy="2653771"/>
          </a:xfrm>
        </p:spPr>
        <p:txBody>
          <a:bodyPr>
            <a:noAutofit/>
          </a:bodyPr>
          <a:lstStyle>
            <a:lvl1pPr marL="0" indent="0" algn="ctr">
              <a:buNone/>
              <a:defRPr sz="1800" b="0" i="0" cap="all" spc="300" baseline="0">
                <a:solidFill>
                  <a:schemeClr val="bg1"/>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14006226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C7D5518-914C-92E3-E9EC-26752C9F05AD}"/>
              </a:ext>
              <a:ext uri="{C183D7F6-B498-43B3-948B-1728B52AA6E4}">
                <adec:decorative xmlns:adec="http://schemas.microsoft.com/office/drawing/2017/decorative" val="1"/>
              </a:ext>
            </a:extLst>
          </p:cNvPr>
          <p:cNvGrpSpPr/>
          <p:nvPr userDrawn="1"/>
        </p:nvGrpSpPr>
        <p:grpSpPr>
          <a:xfrm>
            <a:off x="-1" y="-6350"/>
            <a:ext cx="12192000" cy="6864350"/>
            <a:chOff x="-1" y="-6350"/>
            <a:chExt cx="12192000" cy="6864350"/>
          </a:xfrm>
        </p:grpSpPr>
        <p:sp>
          <p:nvSpPr>
            <p:cNvPr id="4" name="Rectangle 3">
              <a:extLst>
                <a:ext uri="{FF2B5EF4-FFF2-40B4-BE49-F238E27FC236}">
                  <a16:creationId xmlns:a16="http://schemas.microsoft.com/office/drawing/2014/main" id="{C82D0B82-F74C-65EF-3BF6-8EEA16F36B7D}"/>
                </a:ext>
                <a:ext uri="{C183D7F6-B498-43B3-948B-1728B52AA6E4}">
                  <adec:decorative xmlns:adec="http://schemas.microsoft.com/office/drawing/2017/decorative" val="1"/>
                </a:ext>
              </a:extLst>
            </p:cNvPr>
            <p:cNvSpPr/>
            <p:nvPr/>
          </p:nvSpPr>
          <p:spPr>
            <a:xfrm>
              <a:off x="1428750" y="-6350"/>
              <a:ext cx="10763249"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pic>
          <p:nvPicPr>
            <p:cNvPr id="6" name="Picture 5" descr="A blue and purple spiral&#10;&#10;Description automatically generated">
              <a:extLst>
                <a:ext uri="{FF2B5EF4-FFF2-40B4-BE49-F238E27FC236}">
                  <a16:creationId xmlns:a16="http://schemas.microsoft.com/office/drawing/2014/main" id="{44E12326-9CF4-38EC-1BAF-1F994F22089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93"/>
            <a:stretch/>
          </p:blipFill>
          <p:spPr>
            <a:xfrm flipH="1">
              <a:off x="-1" y="0"/>
              <a:ext cx="1428751" cy="6858000"/>
            </a:xfrm>
            <a:prstGeom prst="rect">
              <a:avLst/>
            </a:prstGeom>
          </p:spPr>
        </p:pic>
        <p:grpSp>
          <p:nvGrpSpPr>
            <p:cNvPr id="7" name="Group 6">
              <a:extLst>
                <a:ext uri="{FF2B5EF4-FFF2-40B4-BE49-F238E27FC236}">
                  <a16:creationId xmlns:a16="http://schemas.microsoft.com/office/drawing/2014/main" id="{AD5C1D9C-B114-FC6A-9213-7287D39EAD9F}"/>
                </a:ext>
              </a:extLst>
            </p:cNvPr>
            <p:cNvGrpSpPr/>
            <p:nvPr/>
          </p:nvGrpSpPr>
          <p:grpSpPr>
            <a:xfrm>
              <a:off x="10649689" y="4382998"/>
              <a:ext cx="754139" cy="1865729"/>
              <a:chOff x="653351" y="2693558"/>
              <a:chExt cx="754139" cy="1865729"/>
            </a:xfrm>
          </p:grpSpPr>
          <p:sp>
            <p:nvSpPr>
              <p:cNvPr id="11" name="Graphic 15">
                <a:extLst>
                  <a:ext uri="{FF2B5EF4-FFF2-40B4-BE49-F238E27FC236}">
                    <a16:creationId xmlns:a16="http://schemas.microsoft.com/office/drawing/2014/main" id="{2BC89B10-C93E-8CE5-73B3-F6049168C313}"/>
                  </a:ext>
                  <a:ext uri="{C183D7F6-B498-43B3-948B-1728B52AA6E4}">
                    <adec:decorative xmlns:adec="http://schemas.microsoft.com/office/drawing/2017/decorative" val="1"/>
                  </a:ext>
                </a:extLst>
              </p:cNvPr>
              <p:cNvSpPr/>
              <p:nvPr/>
            </p:nvSpPr>
            <p:spPr>
              <a:xfrm>
                <a:off x="1098137" y="2693558"/>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2" name="Graphic 12">
                <a:extLst>
                  <a:ext uri="{FF2B5EF4-FFF2-40B4-BE49-F238E27FC236}">
                    <a16:creationId xmlns:a16="http://schemas.microsoft.com/office/drawing/2014/main" id="{39DB2AA2-9661-AC91-932D-2F1BEC47BD84}"/>
                  </a:ext>
                  <a:ext uri="{C183D7F6-B498-43B3-948B-1728B52AA6E4}">
                    <adec:decorative xmlns:adec="http://schemas.microsoft.com/office/drawing/2017/decorative" val="1"/>
                  </a:ext>
                </a:extLst>
              </p:cNvPr>
              <p:cNvSpPr/>
              <p:nvPr/>
            </p:nvSpPr>
            <p:spPr>
              <a:xfrm>
                <a:off x="1306906" y="3837599"/>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sp>
            <p:nvSpPr>
              <p:cNvPr id="13" name="Graphic 12">
                <a:extLst>
                  <a:ext uri="{FF2B5EF4-FFF2-40B4-BE49-F238E27FC236}">
                    <a16:creationId xmlns:a16="http://schemas.microsoft.com/office/drawing/2014/main" id="{86C9AC9B-3792-E880-03FE-D46FB046AB63}"/>
                  </a:ext>
                  <a:ext uri="{C183D7F6-B498-43B3-948B-1728B52AA6E4}">
                    <adec:decorative xmlns:adec="http://schemas.microsoft.com/office/drawing/2017/decorative" val="1"/>
                  </a:ext>
                </a:extLst>
              </p:cNvPr>
              <p:cNvSpPr/>
              <p:nvPr/>
            </p:nvSpPr>
            <p:spPr>
              <a:xfrm>
                <a:off x="653351" y="4521502"/>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nvGrpSpPr>
            <p:cNvPr id="8" name="Group 7">
              <a:extLst>
                <a:ext uri="{FF2B5EF4-FFF2-40B4-BE49-F238E27FC236}">
                  <a16:creationId xmlns:a16="http://schemas.microsoft.com/office/drawing/2014/main" id="{1142A133-65D6-D958-C0CD-E8D45B9BD7BB}"/>
                </a:ext>
              </a:extLst>
            </p:cNvPr>
            <p:cNvGrpSpPr/>
            <p:nvPr/>
          </p:nvGrpSpPr>
          <p:grpSpPr>
            <a:xfrm>
              <a:off x="1870859" y="869908"/>
              <a:ext cx="431603" cy="412684"/>
              <a:chOff x="1870859" y="869908"/>
              <a:chExt cx="431603" cy="412684"/>
            </a:xfrm>
          </p:grpSpPr>
          <p:sp>
            <p:nvSpPr>
              <p:cNvPr id="9" name="Graphic 15">
                <a:extLst>
                  <a:ext uri="{FF2B5EF4-FFF2-40B4-BE49-F238E27FC236}">
                    <a16:creationId xmlns:a16="http://schemas.microsoft.com/office/drawing/2014/main" id="{A746B023-387D-4EAC-052B-60F131E6E707}"/>
                  </a:ext>
                  <a:ext uri="{C183D7F6-B498-43B3-948B-1728B52AA6E4}">
                    <adec:decorative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0" name="Graphic 12">
                <a:extLst>
                  <a:ext uri="{FF2B5EF4-FFF2-40B4-BE49-F238E27FC236}">
                    <a16:creationId xmlns:a16="http://schemas.microsoft.com/office/drawing/2014/main" id="{20760125-21CF-A296-3EA7-3C6C0E9BCB2F}"/>
                  </a:ext>
                  <a:ext uri="{C183D7F6-B498-43B3-948B-1728B52AA6E4}">
                    <adec:decorative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cxnSp>
        <p:nvCxnSpPr>
          <p:cNvPr id="14" name="Straight Connector 13">
            <a:extLst>
              <a:ext uri="{FF2B5EF4-FFF2-40B4-BE49-F238E27FC236}">
                <a16:creationId xmlns:a16="http://schemas.microsoft.com/office/drawing/2014/main" id="{7F851D11-41E3-33F2-CBA6-B2A9A5A2A517}"/>
              </a:ext>
              <a:ext uri="{C183D7F6-B498-43B3-948B-1728B52AA6E4}">
                <adec:decorative xmlns:adec="http://schemas.microsoft.com/office/drawing/2017/decorative" val="1"/>
              </a:ext>
            </a:extLst>
          </p:cNvPr>
          <p:cNvCxnSpPr>
            <a:cxnSpLocks/>
          </p:cNvCxnSpPr>
          <p:nvPr userDrawn="1"/>
        </p:nvCxnSpPr>
        <p:spPr>
          <a:xfrm>
            <a:off x="2369139" y="2002443"/>
            <a:ext cx="88735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2399620" y="162560"/>
            <a:ext cx="8843050" cy="1616904"/>
          </a:xfrm>
        </p:spPr>
        <p:txBody>
          <a:bodyPr lIns="0" anchor="b">
            <a:noAutofit/>
          </a:bodyPr>
          <a:lstStyle>
            <a:lvl1pPr algn="l">
              <a:defRPr sz="3200" cap="all" spc="0" baseline="0">
                <a:solidFill>
                  <a:schemeClr val="accent3">
                    <a:lumMod val="75000"/>
                  </a:schemeClr>
                </a:solidFill>
              </a:defRPr>
            </a:lvl1pPr>
          </a:lstStyle>
          <a:p>
            <a:r>
              <a:rPr lang="en-US" dirty="0"/>
              <a:t>Click to add title</a:t>
            </a:r>
          </a:p>
        </p:txBody>
      </p:sp>
      <p:sp>
        <p:nvSpPr>
          <p:cNvPr id="5" name="Content Placeholder 4">
            <a:extLst>
              <a:ext uri="{FF2B5EF4-FFF2-40B4-BE49-F238E27FC236}">
                <a16:creationId xmlns:a16="http://schemas.microsoft.com/office/drawing/2014/main" id="{A2003C5A-BF21-DE87-0ED1-3E2D0F32B5D8}"/>
              </a:ext>
            </a:extLst>
          </p:cNvPr>
          <p:cNvSpPr>
            <a:spLocks noGrp="1"/>
          </p:cNvSpPr>
          <p:nvPr>
            <p:ph sz="quarter" idx="35" hasCustomPrompt="1"/>
          </p:nvPr>
        </p:nvSpPr>
        <p:spPr>
          <a:xfrm>
            <a:off x="2373002" y="2474811"/>
            <a:ext cx="4015098" cy="3528397"/>
          </a:xfrm>
        </p:spPr>
        <p:txBody>
          <a:bodyPr/>
          <a:lstStyle>
            <a:lvl1pPr marL="0" indent="0">
              <a:lnSpc>
                <a:spcPct val="120000"/>
              </a:lnSpc>
              <a:spcBef>
                <a:spcPts val="1000"/>
              </a:spcBef>
              <a:buClr>
                <a:schemeClr val="accent6"/>
              </a:buClr>
              <a:buFont typeface="Arial" panose="020B0604020202020204" pitchFamily="34" charset="0"/>
              <a:buNone/>
              <a:defRPr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2pPr>
            <a:lvl3pPr marL="566928"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3pPr>
            <a:lvl4pPr marL="859536"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21" name="Content Placeholder 4">
            <a:extLst>
              <a:ext uri="{FF2B5EF4-FFF2-40B4-BE49-F238E27FC236}">
                <a16:creationId xmlns:a16="http://schemas.microsoft.com/office/drawing/2014/main" id="{D77F99A7-26FA-422E-43E9-C76B4A56E44A}"/>
              </a:ext>
            </a:extLst>
          </p:cNvPr>
          <p:cNvSpPr>
            <a:spLocks noGrp="1"/>
          </p:cNvSpPr>
          <p:nvPr>
            <p:ph sz="quarter" idx="36" hasCustomPrompt="1"/>
          </p:nvPr>
        </p:nvSpPr>
        <p:spPr>
          <a:xfrm>
            <a:off x="6995159" y="2474811"/>
            <a:ext cx="4227332" cy="3528397"/>
          </a:xfrm>
        </p:spPr>
        <p:txBody>
          <a:bodyPr/>
          <a:lstStyle>
            <a:lvl1pPr marL="0" indent="0">
              <a:lnSpc>
                <a:spcPct val="120000"/>
              </a:lnSpc>
              <a:spcBef>
                <a:spcPts val="1000"/>
              </a:spcBef>
              <a:buClr>
                <a:schemeClr val="accent6"/>
              </a:buClr>
              <a:buFont typeface="Arial" panose="020B0604020202020204" pitchFamily="34" charset="0"/>
              <a:buNone/>
              <a:defRPr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2pPr>
            <a:lvl3pPr marL="566928"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3pPr>
            <a:lvl4pPr marL="859536"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5552002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48F26-B5E3-8A90-51FC-8520D1D732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EA4D95-10F3-6212-8302-5610C43E322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281BE7-A53D-441E-0393-0E59412C9117}"/>
              </a:ext>
            </a:extLst>
          </p:cNvPr>
          <p:cNvSpPr>
            <a:spLocks noGrp="1"/>
          </p:cNvSpPr>
          <p:nvPr>
            <p:ph type="dt" sz="half" idx="10"/>
          </p:nvPr>
        </p:nvSpPr>
        <p:spPr/>
        <p:txBody>
          <a:bodyPr/>
          <a:lstStyle/>
          <a:p>
            <a:fld id="{5DBDDF98-C922-483F-97E9-3E76B0201B42}" type="datetimeFigureOut">
              <a:rPr lang="en-US" smtClean="0"/>
              <a:t>8/12/2026</a:t>
            </a:fld>
            <a:endParaRPr lang="en-US"/>
          </a:p>
        </p:txBody>
      </p:sp>
      <p:sp>
        <p:nvSpPr>
          <p:cNvPr id="5" name="Footer Placeholder 4">
            <a:extLst>
              <a:ext uri="{FF2B5EF4-FFF2-40B4-BE49-F238E27FC236}">
                <a16:creationId xmlns:a16="http://schemas.microsoft.com/office/drawing/2014/main" id="{0DEF10F0-B23F-BF4B-DB66-9BCF734DB9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5DDEC-13A7-D988-D082-03076F80F1F0}"/>
              </a:ext>
            </a:extLst>
          </p:cNvPr>
          <p:cNvSpPr>
            <a:spLocks noGrp="1"/>
          </p:cNvSpPr>
          <p:nvPr>
            <p:ph type="sldNum" sz="quarter" idx="12"/>
          </p:nvPr>
        </p:nvSpPr>
        <p:spPr/>
        <p:txBody>
          <a:bodyPr/>
          <a:lstStyle/>
          <a:p>
            <a:fld id="{1B8B3671-A306-4A69-8480-FA9BE839245D}" type="slidenum">
              <a:rPr lang="en-US" smtClean="0"/>
              <a:t>‹#›</a:t>
            </a:fld>
            <a:endParaRPr lang="en-US"/>
          </a:p>
        </p:txBody>
      </p:sp>
    </p:spTree>
    <p:extLst>
      <p:ext uri="{BB962C8B-B14F-4D97-AF65-F5344CB8AC3E}">
        <p14:creationId xmlns:p14="http://schemas.microsoft.com/office/powerpoint/2010/main" val="24797150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A7247A-846A-F316-B494-69B42CBF34DD}"/>
              </a:ext>
              <a:ext uri="{C183D7F6-B498-43B3-948B-1728B52AA6E4}">
                <adec:decorative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4" name="Straight Connector 3">
            <a:extLst>
              <a:ext uri="{FF2B5EF4-FFF2-40B4-BE49-F238E27FC236}">
                <a16:creationId xmlns:a16="http://schemas.microsoft.com/office/drawing/2014/main" id="{884B3AF6-983E-0901-0045-6CDF4E93E1BA}"/>
              </a:ext>
              <a:ext uri="{C183D7F6-B498-43B3-948B-1728B52AA6E4}">
                <adec:decorative xmlns:adec="http://schemas.microsoft.com/office/drawing/2017/decorative" val="1"/>
              </a:ext>
            </a:extLst>
          </p:cNvPr>
          <p:cNvCxnSpPr>
            <a:cxnSpLocks/>
          </p:cNvCxnSpPr>
          <p:nvPr userDrawn="1"/>
        </p:nvCxnSpPr>
        <p:spPr>
          <a:xfrm>
            <a:off x="807039" y="1983705"/>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3C5B7647-403E-A66E-6CF4-0D3A99AA5154}"/>
              </a:ext>
              <a:ext uri="{C183D7F6-B498-43B3-948B-1728B52AA6E4}">
                <adec:decorative xmlns:adec="http://schemas.microsoft.com/office/drawing/2017/decorative" val="1"/>
              </a:ext>
            </a:extLst>
          </p:cNvPr>
          <p:cNvGrpSpPr/>
          <p:nvPr userDrawn="1"/>
        </p:nvGrpSpPr>
        <p:grpSpPr>
          <a:xfrm rot="10800000" flipH="1">
            <a:off x="10488530" y="4210019"/>
            <a:ext cx="754139" cy="1865729"/>
            <a:chOff x="653351" y="2693558"/>
            <a:chExt cx="754139" cy="1865729"/>
          </a:xfrm>
        </p:grpSpPr>
        <p:sp>
          <p:nvSpPr>
            <p:cNvPr id="10" name="Graphic 15">
              <a:extLst>
                <a:ext uri="{FF2B5EF4-FFF2-40B4-BE49-F238E27FC236}">
                  <a16:creationId xmlns:a16="http://schemas.microsoft.com/office/drawing/2014/main" id="{E48E731E-FEF1-9C59-64B0-9CB6E8853912}"/>
                </a:ext>
                <a:ext uri="{C183D7F6-B498-43B3-948B-1728B52AA6E4}">
                  <adec:decorative xmlns:adec="http://schemas.microsoft.com/office/drawing/2017/decorative" val="1"/>
                </a:ext>
              </a:extLst>
            </p:cNvPr>
            <p:cNvSpPr/>
            <p:nvPr/>
          </p:nvSpPr>
          <p:spPr>
            <a:xfrm>
              <a:off x="1098137" y="2693558"/>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1" name="Graphic 12">
              <a:extLst>
                <a:ext uri="{FF2B5EF4-FFF2-40B4-BE49-F238E27FC236}">
                  <a16:creationId xmlns:a16="http://schemas.microsoft.com/office/drawing/2014/main" id="{AFE83BB3-4D12-8E20-CA93-1834D7F0A434}"/>
                </a:ext>
                <a:ext uri="{C183D7F6-B498-43B3-948B-1728B52AA6E4}">
                  <adec:decorative xmlns:adec="http://schemas.microsoft.com/office/drawing/2017/decorative" val="1"/>
                </a:ext>
              </a:extLst>
            </p:cNvPr>
            <p:cNvSpPr/>
            <p:nvPr/>
          </p:nvSpPr>
          <p:spPr>
            <a:xfrm>
              <a:off x="1306906" y="3837599"/>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sp>
          <p:nvSpPr>
            <p:cNvPr id="12" name="Graphic 12">
              <a:extLst>
                <a:ext uri="{FF2B5EF4-FFF2-40B4-BE49-F238E27FC236}">
                  <a16:creationId xmlns:a16="http://schemas.microsoft.com/office/drawing/2014/main" id="{3EB1D810-BC05-6C0E-0DE4-3604EBAADCC3}"/>
                </a:ext>
                <a:ext uri="{C183D7F6-B498-43B3-948B-1728B52AA6E4}">
                  <adec:decorative xmlns:adec="http://schemas.microsoft.com/office/drawing/2017/decorative" val="1"/>
                </a:ext>
              </a:extLst>
            </p:cNvPr>
            <p:cNvSpPr/>
            <p:nvPr/>
          </p:nvSpPr>
          <p:spPr>
            <a:xfrm>
              <a:off x="653351" y="4521502"/>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741680" y="430482"/>
            <a:ext cx="10500989" cy="1327464"/>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5" name="Content Placeholder 4">
            <a:extLst>
              <a:ext uri="{FF2B5EF4-FFF2-40B4-BE49-F238E27FC236}">
                <a16:creationId xmlns:a16="http://schemas.microsoft.com/office/drawing/2014/main" id="{A2003C5A-BF21-DE87-0ED1-3E2D0F32B5D8}"/>
              </a:ext>
            </a:extLst>
          </p:cNvPr>
          <p:cNvSpPr>
            <a:spLocks noGrp="1"/>
          </p:cNvSpPr>
          <p:nvPr>
            <p:ph sz="quarter" idx="35" hasCustomPrompt="1"/>
          </p:nvPr>
        </p:nvSpPr>
        <p:spPr>
          <a:xfrm>
            <a:off x="807038" y="2465539"/>
            <a:ext cx="3774587" cy="3723753"/>
          </a:xfrm>
        </p:spPr>
        <p:txBody>
          <a:bodyPr/>
          <a:lstStyle>
            <a:lvl1pPr marL="342900" indent="-342900">
              <a:lnSpc>
                <a:spcPct val="120000"/>
              </a:lnSpc>
              <a:spcBef>
                <a:spcPts val="1000"/>
              </a:spcBef>
              <a:buClr>
                <a:schemeClr val="accent3">
                  <a:lumMod val="75000"/>
                </a:schemeClr>
              </a:buClr>
              <a:buFont typeface="+mj-lt"/>
              <a:buAutoNum type="arabicPeriod"/>
              <a:defRPr sz="1800" spc="0" baseline="0">
                <a:solidFill>
                  <a:schemeClr val="bg1"/>
                </a:solidFill>
                <a:latin typeface="+mn-lt"/>
              </a:defRPr>
            </a:lvl1pPr>
            <a:lvl2pPr marL="626364" indent="-342900">
              <a:lnSpc>
                <a:spcPct val="120000"/>
              </a:lnSpc>
              <a:spcBef>
                <a:spcPts val="1000"/>
              </a:spcBef>
              <a:buClr>
                <a:schemeClr val="accent3">
                  <a:lumMod val="75000"/>
                </a:schemeClr>
              </a:buClr>
              <a:buFont typeface="+mj-lt"/>
              <a:buAutoNum type="alphaLcPeriod"/>
              <a:defRPr sz="1800" spc="0">
                <a:solidFill>
                  <a:schemeClr val="bg1"/>
                </a:solidFill>
                <a:latin typeface="+mn-lt"/>
              </a:defRPr>
            </a:lvl2pPr>
            <a:lvl3pPr marL="918972" indent="-342900">
              <a:lnSpc>
                <a:spcPct val="120000"/>
              </a:lnSpc>
              <a:spcBef>
                <a:spcPts val="1000"/>
              </a:spcBef>
              <a:buClr>
                <a:schemeClr val="accent3">
                  <a:lumMod val="75000"/>
                </a:schemeClr>
              </a:buClr>
              <a:buFont typeface="+mj-lt"/>
              <a:buAutoNum type="arabicParenR"/>
              <a:defRPr sz="1800" spc="0">
                <a:solidFill>
                  <a:schemeClr val="bg1"/>
                </a:solidFill>
                <a:latin typeface="+mn-lt"/>
              </a:defRPr>
            </a:lvl3pPr>
            <a:lvl4pPr marL="1209294" indent="-342900">
              <a:lnSpc>
                <a:spcPct val="120000"/>
              </a:lnSpc>
              <a:spcBef>
                <a:spcPts val="1000"/>
              </a:spcBef>
              <a:buClr>
                <a:schemeClr val="accent3">
                  <a:lumMod val="75000"/>
                </a:schemeClr>
              </a:buClr>
              <a:buFont typeface="+mj-lt"/>
              <a:buAutoNum type="alphaLcParenR"/>
              <a:defRPr sz="1800" spc="0">
                <a:solidFill>
                  <a:schemeClr val="bg1"/>
                </a:solidFill>
                <a:latin typeface="+mn-lt"/>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4927600" y="2465539"/>
            <a:ext cx="6315069" cy="3723753"/>
          </a:xfrm>
        </p:spPr>
        <p:txBody>
          <a:bodyPr/>
          <a:lstStyle>
            <a:lvl1pPr marL="0" indent="0">
              <a:lnSpc>
                <a:spcPct val="120000"/>
              </a:lnSpc>
              <a:spcBef>
                <a:spcPts val="1000"/>
              </a:spcBef>
              <a:buClr>
                <a:schemeClr val="accent6"/>
              </a:buClr>
              <a:buFont typeface="Arial" panose="020B0604020202020204" pitchFamily="34" charset="0"/>
              <a:buNone/>
              <a:defRPr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latin typeface="+mn-lt"/>
              </a:defRPr>
            </a:lvl2pPr>
            <a:lvl3pPr marL="566928"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latin typeface="+mn-lt"/>
              </a:defRPr>
            </a:lvl3pPr>
            <a:lvl4pPr marL="859536"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latin typeface="+mn-lt"/>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11979192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and 2 column">
    <p:bg>
      <p:bgPr>
        <a:gradFill>
          <a:gsLst>
            <a:gs pos="100000">
              <a:schemeClr val="tx2"/>
            </a:gs>
            <a:gs pos="81000">
              <a:schemeClr val="accent6"/>
            </a:gs>
            <a:gs pos="55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23B0D0-B01D-0BB0-6127-A878BE49D18E}"/>
              </a:ext>
              <a:ext uri="{C183D7F6-B498-43B3-948B-1728B52AA6E4}">
                <adec:decorative xmlns:adec="http://schemas.microsoft.com/office/drawing/2017/decorative" val="1"/>
              </a:ext>
            </a:extLst>
          </p:cNvPr>
          <p:cNvSpPr/>
          <p:nvPr userDrawn="1"/>
        </p:nvSpPr>
        <p:spPr>
          <a:xfrm>
            <a:off x="6039728" y="-6350"/>
            <a:ext cx="6154615"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Nova"/>
              <a:ea typeface="+mn-ea"/>
              <a:cs typeface="+mn-cs"/>
            </a:endParaRPr>
          </a:p>
        </p:txBody>
      </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6889627" y="173736"/>
            <a:ext cx="4352662" cy="2203704"/>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10" name="Picture Placeholder 9">
            <a:extLst>
              <a:ext uri="{FF2B5EF4-FFF2-40B4-BE49-F238E27FC236}">
                <a16:creationId xmlns:a16="http://schemas.microsoft.com/office/drawing/2014/main" id="{6C363351-4779-B42E-ED7A-C4AF2920BABC}"/>
              </a:ext>
            </a:extLst>
          </p:cNvPr>
          <p:cNvSpPr>
            <a:spLocks noGrp="1"/>
          </p:cNvSpPr>
          <p:nvPr>
            <p:ph type="pic" sz="quarter" idx="37"/>
          </p:nvPr>
        </p:nvSpPr>
        <p:spPr>
          <a:xfrm>
            <a:off x="336550" y="336550"/>
            <a:ext cx="5303640" cy="6184900"/>
          </a:xfrm>
        </p:spPr>
        <p:txBody>
          <a:bodyPr/>
          <a:lstStyle>
            <a:lvl1pPr algn="ctr">
              <a:defRPr sz="2000"/>
            </a:lvl1pPr>
          </a:lstStyle>
          <a:p>
            <a:r>
              <a:rPr lang="en-US"/>
              <a:t>Click icon to add picture</a:t>
            </a:r>
            <a:endParaRPr lang="en-US" dirty="0"/>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6889627" y="3104277"/>
            <a:ext cx="4371560" cy="3022201"/>
          </a:xfrm>
        </p:spPr>
        <p:txBody>
          <a:bodyPr/>
          <a:lstStyle>
            <a:lvl1pPr marL="0" indent="0">
              <a:lnSpc>
                <a:spcPct val="120000"/>
              </a:lnSpc>
              <a:spcBef>
                <a:spcPts val="1000"/>
              </a:spcBef>
              <a:spcAft>
                <a:spcPts val="600"/>
              </a:spcAft>
              <a:buClr>
                <a:schemeClr val="accent6"/>
              </a:buClr>
              <a:buFont typeface="Arial" panose="020B0604020202020204" pitchFamily="34" charset="0"/>
              <a:buNone/>
              <a:defRPr sz="1800" spc="0" baseline="0">
                <a:solidFill>
                  <a:schemeClr val="bg1"/>
                </a:solidFill>
                <a:latin typeface="+mn-lt"/>
              </a:defRPr>
            </a:lvl1pPr>
            <a:lvl2pPr marL="569214" indent="-285750">
              <a:lnSpc>
                <a:spcPct val="120000"/>
              </a:lnSpc>
              <a:spcBef>
                <a:spcPts val="1000"/>
              </a:spcBef>
              <a:spcAft>
                <a:spcPts val="600"/>
              </a:spcAft>
              <a:buClr>
                <a:schemeClr val="accent3"/>
              </a:buClr>
              <a:buFont typeface="Arial" panose="020B0604020202020204" pitchFamily="34" charset="0"/>
              <a:buChar char="•"/>
              <a:defRPr sz="1800" spc="0"/>
            </a:lvl2pPr>
            <a:lvl3pPr marL="861822" indent="-285750">
              <a:lnSpc>
                <a:spcPct val="120000"/>
              </a:lnSpc>
              <a:spcBef>
                <a:spcPts val="1000"/>
              </a:spcBef>
              <a:spcAft>
                <a:spcPts val="600"/>
              </a:spcAft>
              <a:buClr>
                <a:schemeClr val="accent3"/>
              </a:buClr>
              <a:buFont typeface="Arial" panose="020B0604020202020204" pitchFamily="34" charset="0"/>
              <a:buChar char="•"/>
              <a:defRPr sz="1800" spc="0"/>
            </a:lvl3pPr>
            <a:lvl4pPr marL="1152144" indent="-285750">
              <a:lnSpc>
                <a:spcPct val="120000"/>
              </a:lnSpc>
              <a:spcBef>
                <a:spcPts val="1000"/>
              </a:spcBef>
              <a:spcAft>
                <a:spcPts val="600"/>
              </a:spcAft>
              <a:buClr>
                <a:schemeClr val="accent3"/>
              </a:buClr>
              <a:buFont typeface="Arial" panose="020B0604020202020204" pitchFamily="34" charset="0"/>
              <a:buChar char="•"/>
              <a:defRPr sz="1800" spc="0"/>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cxnSp>
        <p:nvCxnSpPr>
          <p:cNvPr id="4" name="Straight Connector 3">
            <a:extLst>
              <a:ext uri="{FF2B5EF4-FFF2-40B4-BE49-F238E27FC236}">
                <a16:creationId xmlns:a16="http://schemas.microsoft.com/office/drawing/2014/main" id="{F0712911-615E-724B-FC0F-996291526D31}"/>
              </a:ext>
              <a:ext uri="{C183D7F6-B498-43B3-948B-1728B52AA6E4}">
                <adec:decorative xmlns:adec="http://schemas.microsoft.com/office/drawing/2017/decorative" val="1"/>
              </a:ext>
            </a:extLst>
          </p:cNvPr>
          <p:cNvCxnSpPr>
            <a:cxnSpLocks/>
          </p:cNvCxnSpPr>
          <p:nvPr userDrawn="1"/>
        </p:nvCxnSpPr>
        <p:spPr>
          <a:xfrm>
            <a:off x="6889627" y="2679480"/>
            <a:ext cx="4352662"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96664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9_Title and 2 column">
    <p:bg>
      <p:bgPr>
        <a:gradFill>
          <a:gsLst>
            <a:gs pos="100000">
              <a:schemeClr val="tx2"/>
            </a:gs>
            <a:gs pos="81000">
              <a:schemeClr val="accent6"/>
            </a:gs>
            <a:gs pos="55000">
              <a:srgbClr val="02090E"/>
            </a:gs>
            <a:gs pos="14000">
              <a:schemeClr val="accent4">
                <a:lumMod val="75000"/>
              </a:schemeClr>
            </a:gs>
            <a:gs pos="0">
              <a:schemeClr val="accent4"/>
            </a:gs>
          </a:gsLst>
          <a:lin ang="27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CFFF0E2-6B47-67EB-D6AA-D972E7B7C367}"/>
              </a:ext>
              <a:ext uri="{C183D7F6-B498-43B3-948B-1728B52AA6E4}">
                <adec:decorative xmlns:adec="http://schemas.microsoft.com/office/drawing/2017/decorative" val="1"/>
              </a:ext>
            </a:extLst>
          </p:cNvPr>
          <p:cNvSpPr/>
          <p:nvPr userDrawn="1"/>
        </p:nvSpPr>
        <p:spPr>
          <a:xfrm>
            <a:off x="0" y="-6350"/>
            <a:ext cx="4646951"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Nova"/>
              <a:ea typeface="+mn-ea"/>
              <a:cs typeface="+mn-cs"/>
            </a:endParaRPr>
          </a:p>
        </p:txBody>
      </p:sp>
      <p:cxnSp>
        <p:nvCxnSpPr>
          <p:cNvPr id="4" name="Straight Connector 3">
            <a:extLst>
              <a:ext uri="{FF2B5EF4-FFF2-40B4-BE49-F238E27FC236}">
                <a16:creationId xmlns:a16="http://schemas.microsoft.com/office/drawing/2014/main" id="{94827F6F-999F-23E9-8C09-325D1A76B07A}"/>
              </a:ext>
              <a:ext uri="{C183D7F6-B498-43B3-948B-1728B52AA6E4}">
                <adec:decorative xmlns:adec="http://schemas.microsoft.com/office/drawing/2017/decorative" val="1"/>
              </a:ext>
            </a:extLst>
          </p:cNvPr>
          <p:cNvCxnSpPr>
            <a:cxnSpLocks/>
          </p:cNvCxnSpPr>
          <p:nvPr userDrawn="1"/>
        </p:nvCxnSpPr>
        <p:spPr>
          <a:xfrm>
            <a:off x="835831" y="2680134"/>
            <a:ext cx="3114078"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835370" y="171396"/>
            <a:ext cx="3736630" cy="2202350"/>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841716" y="3078480"/>
            <a:ext cx="3108193" cy="3047997"/>
          </a:xfrm>
        </p:spPr>
        <p:txBody>
          <a:bodyPr/>
          <a:lstStyle>
            <a:lvl1pPr marL="0" indent="0">
              <a:lnSpc>
                <a:spcPct val="120000"/>
              </a:lnSpc>
              <a:spcBef>
                <a:spcPts val="1000"/>
              </a:spcBef>
              <a:spcAft>
                <a:spcPts val="600"/>
              </a:spcAft>
              <a:buClr>
                <a:schemeClr val="accent6"/>
              </a:buClr>
              <a:buFont typeface="Arial" panose="020B0604020202020204" pitchFamily="34" charset="0"/>
              <a:buNone/>
              <a:defRPr sz="1800" spc="0" baseline="0">
                <a:solidFill>
                  <a:schemeClr val="bg1"/>
                </a:solidFill>
                <a:latin typeface="+mn-lt"/>
              </a:defRPr>
            </a:lvl1pPr>
            <a:lvl2pPr marL="569214" indent="-285750">
              <a:lnSpc>
                <a:spcPct val="120000"/>
              </a:lnSpc>
              <a:spcBef>
                <a:spcPts val="1000"/>
              </a:spcBef>
              <a:spcAft>
                <a:spcPts val="600"/>
              </a:spcAft>
              <a:buClr>
                <a:schemeClr val="accent3"/>
              </a:buClr>
              <a:buFont typeface="Arial" panose="020B0604020202020204" pitchFamily="34" charset="0"/>
              <a:buChar char="•"/>
              <a:defRPr sz="1800" spc="0"/>
            </a:lvl2pPr>
            <a:lvl3pPr marL="861822" indent="-285750">
              <a:lnSpc>
                <a:spcPct val="120000"/>
              </a:lnSpc>
              <a:spcBef>
                <a:spcPts val="1000"/>
              </a:spcBef>
              <a:spcAft>
                <a:spcPts val="600"/>
              </a:spcAft>
              <a:buClr>
                <a:schemeClr val="accent3"/>
              </a:buClr>
              <a:buFont typeface="Arial" panose="020B0604020202020204" pitchFamily="34" charset="0"/>
              <a:buChar char="•"/>
              <a:defRPr sz="1800" spc="0"/>
            </a:lvl3pPr>
            <a:lvl4pPr marL="1152144" indent="-285750">
              <a:lnSpc>
                <a:spcPct val="120000"/>
              </a:lnSpc>
              <a:spcBef>
                <a:spcPts val="1000"/>
              </a:spcBef>
              <a:spcAft>
                <a:spcPts val="600"/>
              </a:spcAft>
              <a:buClr>
                <a:schemeClr val="accent3"/>
              </a:buClr>
              <a:buFont typeface="Arial" panose="020B0604020202020204" pitchFamily="34" charset="0"/>
              <a:buChar char="•"/>
              <a:defRPr sz="1800" spc="0"/>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2" name="Table Placeholder 11">
            <a:extLst>
              <a:ext uri="{FF2B5EF4-FFF2-40B4-BE49-F238E27FC236}">
                <a16:creationId xmlns:a16="http://schemas.microsoft.com/office/drawing/2014/main" id="{D360C16C-E69B-FDEF-F033-CA9A2E238288}"/>
              </a:ext>
            </a:extLst>
          </p:cNvPr>
          <p:cNvSpPr>
            <a:spLocks noGrp="1"/>
          </p:cNvSpPr>
          <p:nvPr>
            <p:ph type="tbl" sz="quarter" idx="37"/>
          </p:nvPr>
        </p:nvSpPr>
        <p:spPr>
          <a:xfrm>
            <a:off x="5067300" y="404813"/>
            <a:ext cx="6705600" cy="6048375"/>
          </a:xfrm>
        </p:spPr>
        <p:txBody>
          <a:bodyPr/>
          <a:lstStyle>
            <a:lvl1pPr>
              <a:defRPr sz="2400">
                <a:latin typeface="+mn-lt"/>
              </a:defRPr>
            </a:lvl1pPr>
          </a:lstStyle>
          <a:p>
            <a:r>
              <a:rPr lang="en-US"/>
              <a:t>Click icon to add table</a:t>
            </a:r>
            <a:endParaRPr lang="en-US" dirty="0"/>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Tree>
    <p:extLst>
      <p:ext uri="{BB962C8B-B14F-4D97-AF65-F5344CB8AC3E}">
        <p14:creationId xmlns:p14="http://schemas.microsoft.com/office/powerpoint/2010/main" val="3173115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196A82D-0723-4BA3-0283-9F0D67B0CEF4}"/>
              </a:ext>
              <a:ext uri="{C183D7F6-B498-43B3-948B-1728B52AA6E4}">
                <adec:decorative xmlns:adec="http://schemas.microsoft.com/office/drawing/2017/decorative" val="1"/>
              </a:ext>
            </a:extLst>
          </p:cNvPr>
          <p:cNvSpPr/>
          <p:nvPr userDrawn="1"/>
        </p:nvSpPr>
        <p:spPr>
          <a:xfrm>
            <a:off x="0" y="0"/>
            <a:ext cx="12191999"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4" name="Straight Connector 3">
            <a:extLst>
              <a:ext uri="{FF2B5EF4-FFF2-40B4-BE49-F238E27FC236}">
                <a16:creationId xmlns:a16="http://schemas.microsoft.com/office/drawing/2014/main" id="{6A20A5FD-BDFB-45F2-E644-E93FB81CA575}"/>
              </a:ext>
              <a:ext uri="{C183D7F6-B498-43B3-948B-1728B52AA6E4}">
                <adec:decorative xmlns:adec="http://schemas.microsoft.com/office/drawing/2017/decorative" val="1"/>
              </a:ext>
            </a:extLst>
          </p:cNvPr>
          <p:cNvCxnSpPr>
            <a:cxnSpLocks/>
          </p:cNvCxnSpPr>
          <p:nvPr userDrawn="1"/>
        </p:nvCxnSpPr>
        <p:spPr>
          <a:xfrm>
            <a:off x="807039" y="1983416"/>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733562" y="433906"/>
            <a:ext cx="10515601" cy="1327464"/>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814302" y="2465535"/>
            <a:ext cx="7303538" cy="3427265"/>
          </a:xfrm>
        </p:spPr>
        <p:txBody>
          <a:bodyPr/>
          <a:lstStyle>
            <a:lvl1pPr marL="283464" indent="-283464">
              <a:lnSpc>
                <a:spcPct val="120000"/>
              </a:lnSpc>
              <a:spcBef>
                <a:spcPts val="1000"/>
              </a:spcBef>
              <a:buClr>
                <a:schemeClr val="accent3"/>
              </a:buClr>
              <a:buFont typeface="Arial" panose="020B0604020202020204" pitchFamily="34" charset="0"/>
              <a:buChar char="•"/>
              <a:defRPr sz="1800" spc="0" baseline="0">
                <a:solidFill>
                  <a:schemeClr val="bg1"/>
                </a:solidFill>
                <a:latin typeface="+mn-lt"/>
              </a:defRPr>
            </a:lvl1pPr>
            <a:lvl2pPr marL="566928" indent="-283464">
              <a:lnSpc>
                <a:spcPct val="120000"/>
              </a:lnSpc>
              <a:spcBef>
                <a:spcPts val="500"/>
              </a:spcBef>
              <a:buClr>
                <a:schemeClr val="accent3"/>
              </a:buClr>
              <a:defRPr sz="1800" spc="0"/>
            </a:lvl2pPr>
            <a:lvl3pPr marL="859536" indent="-283464">
              <a:lnSpc>
                <a:spcPct val="120000"/>
              </a:lnSpc>
              <a:spcBef>
                <a:spcPts val="500"/>
              </a:spcBef>
              <a:buClr>
                <a:schemeClr val="accent3"/>
              </a:buClr>
              <a:defRPr sz="1800" spc="0"/>
            </a:lvl3pPr>
            <a:lvl4pPr marL="1152144">
              <a:lnSpc>
                <a:spcPct val="120000"/>
              </a:lnSpc>
              <a:spcBef>
                <a:spcPts val="500"/>
              </a:spcBef>
              <a:buClr>
                <a:schemeClr val="accent3"/>
              </a:buClr>
              <a:defRPr sz="1800" spc="0"/>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0" name="Content Placeholder 9">
            <a:extLst>
              <a:ext uri="{FF2B5EF4-FFF2-40B4-BE49-F238E27FC236}">
                <a16:creationId xmlns:a16="http://schemas.microsoft.com/office/drawing/2014/main" id="{4E7FC75E-AA73-003E-D4E3-B1819886AF9C}"/>
              </a:ext>
            </a:extLst>
          </p:cNvPr>
          <p:cNvSpPr>
            <a:spLocks noGrp="1"/>
          </p:cNvSpPr>
          <p:nvPr>
            <p:ph sz="quarter" idx="37" hasCustomPrompt="1"/>
          </p:nvPr>
        </p:nvSpPr>
        <p:spPr>
          <a:xfrm>
            <a:off x="8392160" y="2465388"/>
            <a:ext cx="2856865" cy="3427412"/>
          </a:xfrm>
        </p:spPr>
        <p:txBody>
          <a:bodyPr/>
          <a:lstStyle>
            <a:lvl1pPr marL="0" indent="0">
              <a:lnSpc>
                <a:spcPct val="120000"/>
              </a:lnSpc>
              <a:spcBef>
                <a:spcPts val="1000"/>
              </a:spcBef>
              <a:buFont typeface="Arial" panose="020B0604020202020204" pitchFamily="34" charset="0"/>
              <a:buNone/>
              <a:defRPr sz="1800">
                <a:solidFill>
                  <a:schemeClr val="bg1"/>
                </a:solidFill>
                <a:latin typeface="+mn-lt"/>
              </a:defRPr>
            </a:lvl1pPr>
            <a:lvl2pPr marL="457200" indent="0">
              <a:lnSpc>
                <a:spcPct val="120000"/>
              </a:lnSpc>
              <a:spcBef>
                <a:spcPts val="1000"/>
              </a:spcBef>
              <a:buNone/>
              <a:defRPr sz="1600">
                <a:solidFill>
                  <a:schemeClr val="bg1"/>
                </a:solidFill>
                <a:latin typeface="+mn-lt"/>
              </a:defRPr>
            </a:lvl2pPr>
            <a:lvl3pPr marL="914400" indent="0">
              <a:lnSpc>
                <a:spcPct val="120000"/>
              </a:lnSpc>
              <a:spcBef>
                <a:spcPts val="1000"/>
              </a:spcBef>
              <a:buNone/>
              <a:defRPr sz="1400">
                <a:solidFill>
                  <a:schemeClr val="bg1"/>
                </a:solidFill>
                <a:latin typeface="+mn-lt"/>
              </a:defRPr>
            </a:lvl3pPr>
            <a:lvl4pPr marL="1371600" indent="0">
              <a:lnSpc>
                <a:spcPct val="120000"/>
              </a:lnSpc>
              <a:spcBef>
                <a:spcPts val="1000"/>
              </a:spcBef>
              <a:buNone/>
              <a:defRPr sz="1200">
                <a:solidFill>
                  <a:schemeClr val="bg1"/>
                </a:solidFill>
                <a:latin typeface="+mn-lt"/>
              </a:defRPr>
            </a:lvl4pPr>
            <a:lvl5pPr marL="1828800" indent="0">
              <a:lnSpc>
                <a:spcPct val="120000"/>
              </a:lnSpc>
              <a:spcBef>
                <a:spcPts val="1000"/>
              </a:spcBef>
              <a:buNone/>
              <a:defRPr sz="1200">
                <a:solidFill>
                  <a:schemeClr val="bg1"/>
                </a:solidFill>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38896846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2D51531-1219-2E4B-DCE7-C6FD9D809F0C}"/>
              </a:ext>
              <a:ext uri="{C183D7F6-B498-43B3-948B-1728B52AA6E4}">
                <adec:decorative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4" name="Straight Connector 3">
            <a:extLst>
              <a:ext uri="{FF2B5EF4-FFF2-40B4-BE49-F238E27FC236}">
                <a16:creationId xmlns:a16="http://schemas.microsoft.com/office/drawing/2014/main" id="{BEC02E56-87A4-158A-F0B0-DB8E9BE3AE5E}"/>
              </a:ext>
              <a:ext uri="{C183D7F6-B498-43B3-948B-1728B52AA6E4}">
                <adec:decorative xmlns:adec="http://schemas.microsoft.com/office/drawing/2017/decorative" val="1"/>
              </a:ext>
            </a:extLst>
          </p:cNvPr>
          <p:cNvCxnSpPr>
            <a:cxnSpLocks/>
          </p:cNvCxnSpPr>
          <p:nvPr userDrawn="1"/>
        </p:nvCxnSpPr>
        <p:spPr>
          <a:xfrm>
            <a:off x="807039" y="1991547"/>
            <a:ext cx="10546763"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835370" y="643842"/>
            <a:ext cx="10515601" cy="1140849"/>
          </a:xfrm>
        </p:spPr>
        <p:txBody>
          <a:bodyPr lIns="0" anchor="b">
            <a:noAutofit/>
          </a:bodyPr>
          <a:lstStyle>
            <a:lvl1pPr algn="l">
              <a:defRPr sz="3200" cap="all" spc="0" baseline="0">
                <a:solidFill>
                  <a:schemeClr val="accent3">
                    <a:lumMod val="75000"/>
                  </a:schemeClr>
                </a:solidFill>
              </a:defRPr>
            </a:lvl1pPr>
          </a:lstStyle>
          <a:p>
            <a:r>
              <a:rPr lang="en-US" dirty="0"/>
              <a:t>Click to add title</a:t>
            </a:r>
          </a:p>
        </p:txBody>
      </p:sp>
      <p:sp>
        <p:nvSpPr>
          <p:cNvPr id="10" name="Table Placeholder 9">
            <a:extLst>
              <a:ext uri="{FF2B5EF4-FFF2-40B4-BE49-F238E27FC236}">
                <a16:creationId xmlns:a16="http://schemas.microsoft.com/office/drawing/2014/main" id="{471D7DE3-05F5-8052-02FA-6EF9717E15BE}"/>
              </a:ext>
            </a:extLst>
          </p:cNvPr>
          <p:cNvSpPr>
            <a:spLocks noGrp="1"/>
          </p:cNvSpPr>
          <p:nvPr>
            <p:ph type="tbl" sz="quarter" idx="13"/>
          </p:nvPr>
        </p:nvSpPr>
        <p:spPr>
          <a:xfrm>
            <a:off x="835025" y="2560638"/>
            <a:ext cx="10515600" cy="3478212"/>
          </a:xfrm>
        </p:spPr>
        <p:txBody>
          <a:bodyPr/>
          <a:lstStyle>
            <a:lvl1pPr>
              <a:defRPr sz="2400">
                <a:latin typeface="+mn-lt"/>
              </a:defRPr>
            </a:lvl1pPr>
          </a:lstStyle>
          <a:p>
            <a:r>
              <a:rPr lang="en-US"/>
              <a:t>Click icon to add table</a:t>
            </a:r>
            <a:endParaRPr lang="en-US" dirty="0"/>
          </a:p>
        </p:txBody>
      </p:sp>
      <p:cxnSp>
        <p:nvCxnSpPr>
          <p:cNvPr id="8" name="Straight Connector 7">
            <a:extLst>
              <a:ext uri="{FF2B5EF4-FFF2-40B4-BE49-F238E27FC236}">
                <a16:creationId xmlns:a16="http://schemas.microsoft.com/office/drawing/2014/main" id="{6468DE94-FC46-A848-7949-ABFEADADEA16}"/>
              </a:ext>
              <a:ext uri="{C183D7F6-B498-43B3-948B-1728B52AA6E4}">
                <adec:decorative xmlns:adec="http://schemas.microsoft.com/office/drawing/2017/decorative" val="1"/>
              </a:ext>
            </a:extLst>
          </p:cNvPr>
          <p:cNvCxnSpPr>
            <a:cxnSpLocks/>
          </p:cNvCxnSpPr>
          <p:nvPr userDrawn="1"/>
        </p:nvCxnSpPr>
        <p:spPr>
          <a:xfrm>
            <a:off x="807039" y="1983705"/>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30722894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losing">
    <p:bg>
      <p:bgPr>
        <a:gradFill>
          <a:gsLst>
            <a:gs pos="81987">
              <a:schemeClr val="accent6">
                <a:lumMod val="50000"/>
              </a:schemeClr>
            </a:gs>
            <a:gs pos="35040">
              <a:srgbClr val="020B11"/>
            </a:gs>
            <a:gs pos="11979">
              <a:schemeClr val="accent4">
                <a:lumMod val="50000"/>
              </a:schemeClr>
            </a:gs>
            <a:gs pos="0">
              <a:schemeClr val="accent4"/>
            </a:gs>
            <a:gs pos="99000">
              <a:schemeClr val="tx2"/>
            </a:gs>
          </a:gsLst>
          <a:lin ang="5400000" scaled="1"/>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89F5C3D-E9E6-75E0-BF7D-799B5CFE5ED0}"/>
              </a:ext>
              <a:ext uri="{C183D7F6-B498-43B3-948B-1728B52AA6E4}">
                <adec:decorative xmlns:adec="http://schemas.microsoft.com/office/drawing/2017/decorative" val="1"/>
              </a:ext>
            </a:extLst>
          </p:cNvPr>
          <p:cNvGrpSpPr/>
          <p:nvPr userDrawn="1"/>
        </p:nvGrpSpPr>
        <p:grpSpPr>
          <a:xfrm>
            <a:off x="4575462" y="4137"/>
            <a:ext cx="7616537" cy="6853863"/>
            <a:chOff x="4575462" y="4137"/>
            <a:chExt cx="7616537" cy="6853863"/>
          </a:xfrm>
        </p:grpSpPr>
        <p:grpSp>
          <p:nvGrpSpPr>
            <p:cNvPr id="16" name="Group 15">
              <a:extLst>
                <a:ext uri="{FF2B5EF4-FFF2-40B4-BE49-F238E27FC236}">
                  <a16:creationId xmlns:a16="http://schemas.microsoft.com/office/drawing/2014/main" id="{CDE1D2C2-40C4-6B80-E8C6-B4CE94C23037}"/>
                </a:ext>
              </a:extLst>
            </p:cNvPr>
            <p:cNvGrpSpPr/>
            <p:nvPr/>
          </p:nvGrpSpPr>
          <p:grpSpPr>
            <a:xfrm>
              <a:off x="4575462" y="691665"/>
              <a:ext cx="364018" cy="857035"/>
              <a:chOff x="468157" y="1144246"/>
              <a:chExt cx="364018" cy="857035"/>
            </a:xfrm>
          </p:grpSpPr>
          <p:sp>
            <p:nvSpPr>
              <p:cNvPr id="27" name="Oval 26">
                <a:extLst>
                  <a:ext uri="{FF2B5EF4-FFF2-40B4-BE49-F238E27FC236}">
                    <a16:creationId xmlns:a16="http://schemas.microsoft.com/office/drawing/2014/main" id="{7C904D88-E1BE-F1FA-D405-F55DA966DA84}"/>
                  </a:ext>
                  <a:ext uri="{C183D7F6-B498-43B3-948B-1728B52AA6E4}">
                    <adec:decorative xmlns:adec="http://schemas.microsoft.com/office/drawing/2017/decorative" val="1"/>
                  </a:ext>
                </a:extLst>
              </p:cNvPr>
              <p:cNvSpPr/>
              <p:nvPr/>
            </p:nvSpPr>
            <p:spPr>
              <a:xfrm>
                <a:off x="705405" y="1144246"/>
                <a:ext cx="126770" cy="126770"/>
              </a:xfrm>
              <a:prstGeom prst="ellipse">
                <a:avLst/>
              </a:prstGeom>
              <a:noFill/>
              <a:ln>
                <a:solidFill>
                  <a:schemeClr val="accent4">
                    <a:lumMod val="60000"/>
                    <a:lumOff val="4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8" name="Graphic 12">
                <a:extLst>
                  <a:ext uri="{FF2B5EF4-FFF2-40B4-BE49-F238E27FC236}">
                    <a16:creationId xmlns:a16="http://schemas.microsoft.com/office/drawing/2014/main" id="{1D8F0816-C429-D32E-058B-33405874DFA7}"/>
                  </a:ext>
                  <a:ext uri="{C183D7F6-B498-43B3-948B-1728B52AA6E4}">
                    <adec:decorative xmlns:adec="http://schemas.microsoft.com/office/drawing/2017/decorative" val="1"/>
                  </a:ext>
                </a:extLst>
              </p:cNvPr>
              <p:cNvSpPr/>
              <p:nvPr/>
            </p:nvSpPr>
            <p:spPr>
              <a:xfrm>
                <a:off x="468157" y="1963496"/>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pic>
          <p:nvPicPr>
            <p:cNvPr id="4" name="Content Placeholder 14">
              <a:extLst>
                <a:ext uri="{FF2B5EF4-FFF2-40B4-BE49-F238E27FC236}">
                  <a16:creationId xmlns:a16="http://schemas.microsoft.com/office/drawing/2014/main" id="{14AC0A97-7D79-3DBE-FB53-A9EBFD806E06}"/>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542796" y="4137"/>
              <a:ext cx="5649203" cy="6853863"/>
            </a:xfrm>
            <a:prstGeom prst="rect">
              <a:avLst/>
            </a:prstGeom>
          </p:spPr>
        </p:pic>
      </p:grpSp>
      <p:sp>
        <p:nvSpPr>
          <p:cNvPr id="2" name="Title 1">
            <a:extLst>
              <a:ext uri="{FF2B5EF4-FFF2-40B4-BE49-F238E27FC236}">
                <a16:creationId xmlns:a16="http://schemas.microsoft.com/office/drawing/2014/main" id="{51E83F98-B388-2594-BACB-E3DB652C97D5}"/>
              </a:ext>
            </a:extLst>
          </p:cNvPr>
          <p:cNvSpPr>
            <a:spLocks noGrp="1"/>
          </p:cNvSpPr>
          <p:nvPr>
            <p:ph type="title" hasCustomPrompt="1"/>
          </p:nvPr>
        </p:nvSpPr>
        <p:spPr>
          <a:xfrm>
            <a:off x="835831" y="173735"/>
            <a:ext cx="4409514" cy="2203704"/>
          </a:xfrm>
        </p:spPr>
        <p:txBody>
          <a:bodyPr anchor="b">
            <a:noAutofit/>
          </a:bodyPr>
          <a:lstStyle>
            <a:lvl1pPr>
              <a:defRPr sz="3200" cap="all" baseline="0">
                <a:solidFill>
                  <a:schemeClr val="accent3"/>
                </a:solidFill>
              </a:defRPr>
            </a:lvl1pPr>
          </a:lstStyle>
          <a:p>
            <a:r>
              <a:rPr lang="en-US" dirty="0"/>
              <a:t>Click to add title</a:t>
            </a:r>
          </a:p>
        </p:txBody>
      </p:sp>
      <p:sp>
        <p:nvSpPr>
          <p:cNvPr id="7" name="Content Placeholder 6">
            <a:extLst>
              <a:ext uri="{FF2B5EF4-FFF2-40B4-BE49-F238E27FC236}">
                <a16:creationId xmlns:a16="http://schemas.microsoft.com/office/drawing/2014/main" id="{0D9D0F3E-69D8-49F3-5D7A-71FDC4E3EEE3}"/>
              </a:ext>
            </a:extLst>
          </p:cNvPr>
          <p:cNvSpPr>
            <a:spLocks noGrp="1"/>
          </p:cNvSpPr>
          <p:nvPr>
            <p:ph sz="quarter" idx="14" hasCustomPrompt="1"/>
          </p:nvPr>
        </p:nvSpPr>
        <p:spPr>
          <a:xfrm>
            <a:off x="831850" y="3079119"/>
            <a:ext cx="4413250" cy="2752725"/>
          </a:xfrm>
        </p:spPr>
        <p:txBody>
          <a:bodyPr/>
          <a:lstStyle>
            <a:lvl1pPr>
              <a:lnSpc>
                <a:spcPct val="120000"/>
              </a:lnSpc>
              <a:spcBef>
                <a:spcPts val="1000"/>
              </a:spcBef>
              <a:defRPr sz="1800">
                <a:solidFill>
                  <a:schemeClr val="bg1"/>
                </a:solidFill>
                <a:latin typeface="+mn-lt"/>
              </a:defRPr>
            </a:lvl1pPr>
            <a:lvl2pPr>
              <a:lnSpc>
                <a:spcPct val="120000"/>
              </a:lnSpc>
              <a:spcBef>
                <a:spcPts val="1000"/>
              </a:spcBef>
              <a:buClr>
                <a:schemeClr val="accent3"/>
              </a:buClr>
              <a:defRPr sz="1600">
                <a:solidFill>
                  <a:schemeClr val="bg1"/>
                </a:solidFill>
                <a:latin typeface="+mn-lt"/>
              </a:defRPr>
            </a:lvl2pPr>
            <a:lvl3pPr>
              <a:lnSpc>
                <a:spcPct val="120000"/>
              </a:lnSpc>
              <a:spcBef>
                <a:spcPts val="1000"/>
              </a:spcBef>
              <a:buClr>
                <a:schemeClr val="accent3"/>
              </a:buClr>
              <a:defRPr sz="1400">
                <a:solidFill>
                  <a:schemeClr val="bg1"/>
                </a:solidFill>
                <a:latin typeface="+mn-lt"/>
              </a:defRPr>
            </a:lvl3pPr>
            <a:lvl4pPr>
              <a:lnSpc>
                <a:spcPct val="120000"/>
              </a:lnSpc>
              <a:spcBef>
                <a:spcPts val="1000"/>
              </a:spcBef>
              <a:buClr>
                <a:schemeClr val="accent3"/>
              </a:buClr>
              <a:defRPr sz="1200">
                <a:solidFill>
                  <a:schemeClr val="bg1"/>
                </a:solidFill>
                <a:latin typeface="+mn-lt"/>
              </a:defRPr>
            </a:lvl4pPr>
            <a:lvl5pPr>
              <a:lnSpc>
                <a:spcPct val="120000"/>
              </a:lnSpc>
              <a:spcBef>
                <a:spcPts val="1000"/>
              </a:spcBef>
              <a:buClr>
                <a:schemeClr val="accent3"/>
              </a:buClr>
              <a:defRPr sz="1200">
                <a:solidFill>
                  <a:schemeClr val="bg1"/>
                </a:solidFill>
                <a:latin typeface="+mn-lt"/>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61CFC792-44F7-2497-E19D-8FB08AFF94F7}"/>
              </a:ext>
              <a:ext uri="{C183D7F6-B498-43B3-948B-1728B52AA6E4}">
                <adec:decorative xmlns:adec="http://schemas.microsoft.com/office/drawing/2017/decorative" val="1"/>
              </a:ext>
            </a:extLst>
          </p:cNvPr>
          <p:cNvCxnSpPr>
            <a:cxnSpLocks/>
          </p:cNvCxnSpPr>
          <p:nvPr userDrawn="1"/>
        </p:nvCxnSpPr>
        <p:spPr>
          <a:xfrm>
            <a:off x="835831" y="2679192"/>
            <a:ext cx="4101929"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77563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649B6B-2C1C-452D-9F93-BD9A6F2B08D4}"/>
              </a:ext>
            </a:extLst>
          </p:cNvPr>
          <p:cNvSpPr>
            <a:spLocks noGrp="1"/>
          </p:cNvSpPr>
          <p:nvPr>
            <p:ph type="dt" sz="half" idx="10"/>
          </p:nvPr>
        </p:nvSpPr>
        <p:spPr/>
        <p:txBody>
          <a:bodyPr/>
          <a:lstStyle/>
          <a:p>
            <a:fld id="{E0318DDB-88AC-4039-B59C-B05DC4C9C16C}" type="datetime1">
              <a:rPr lang="en-US" smtClean="0"/>
              <a:t>8/12/2026</a:t>
            </a:fld>
            <a:endParaRPr lang="en-US"/>
          </a:p>
        </p:txBody>
      </p:sp>
      <p:sp>
        <p:nvSpPr>
          <p:cNvPr id="3" name="Footer Placeholder 2">
            <a:extLst>
              <a:ext uri="{FF2B5EF4-FFF2-40B4-BE49-F238E27FC236}">
                <a16:creationId xmlns:a16="http://schemas.microsoft.com/office/drawing/2014/main" id="{647CA8ED-78AC-4474-8874-E4C424297D2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90B764-0B68-4801-ADE7-931059129F2A}"/>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14135339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22296-2B01-4044-AD7B-497BAC8AEA68}"/>
              </a:ext>
            </a:extLst>
          </p:cNvPr>
          <p:cNvSpPr>
            <a:spLocks noGrp="1"/>
          </p:cNvSpPr>
          <p:nvPr>
            <p:ph type="title"/>
          </p:nvPr>
        </p:nvSpPr>
        <p:spPr>
          <a:xfrm>
            <a:off x="839788" y="609600"/>
            <a:ext cx="10515600" cy="951491"/>
          </a:xfrm>
        </p:spPr>
        <p:txBody>
          <a:bodyPr anchor="ct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CF08880-DE5D-4299-BAC3-D45377C49993}"/>
              </a:ext>
            </a:extLst>
          </p:cNvPr>
          <p:cNvSpPr>
            <a:spLocks noGrp="1"/>
          </p:cNvSpPr>
          <p:nvPr>
            <p:ph type="body" idx="1"/>
          </p:nvPr>
        </p:nvSpPr>
        <p:spPr>
          <a:xfrm>
            <a:off x="839789" y="1989859"/>
            <a:ext cx="4381644" cy="602671"/>
          </a:xfrm>
        </p:spPr>
        <p:txBody>
          <a:bodyPr anchor="b">
            <a:noAutofit/>
          </a:bodyPr>
          <a:lstStyle>
            <a:lvl1pPr marL="0" indent="0">
              <a:lnSpc>
                <a:spcPct val="100000"/>
              </a:lnSpc>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2A655D-7A3A-4BA5-B82A-744276BE2586}"/>
              </a:ext>
            </a:extLst>
          </p:cNvPr>
          <p:cNvSpPr>
            <a:spLocks noGrp="1"/>
          </p:cNvSpPr>
          <p:nvPr>
            <p:ph sz="half" idx="2"/>
          </p:nvPr>
        </p:nvSpPr>
        <p:spPr>
          <a:xfrm>
            <a:off x="839789" y="2713126"/>
            <a:ext cx="4381644" cy="31213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2037933-BDAC-4317-9B7E-E30CF0B42ECE}"/>
              </a:ext>
            </a:extLst>
          </p:cNvPr>
          <p:cNvSpPr>
            <a:spLocks noGrp="1"/>
          </p:cNvSpPr>
          <p:nvPr>
            <p:ph type="body" sz="quarter" idx="3"/>
          </p:nvPr>
        </p:nvSpPr>
        <p:spPr>
          <a:xfrm>
            <a:off x="5950530" y="1989859"/>
            <a:ext cx="4487137" cy="602671"/>
          </a:xfrm>
        </p:spPr>
        <p:txBody>
          <a:bodyPr anchor="b">
            <a:noAutofit/>
          </a:bodyPr>
          <a:lstStyle>
            <a:lvl1pPr marL="0" indent="0">
              <a:lnSpc>
                <a:spcPct val="100000"/>
              </a:lnSpc>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A5878F-AE56-4F8C-A84A-A8534180DE41}"/>
              </a:ext>
            </a:extLst>
          </p:cNvPr>
          <p:cNvSpPr>
            <a:spLocks noGrp="1"/>
          </p:cNvSpPr>
          <p:nvPr>
            <p:ph sz="quarter" idx="4"/>
          </p:nvPr>
        </p:nvSpPr>
        <p:spPr>
          <a:xfrm>
            <a:off x="5950531" y="2713127"/>
            <a:ext cx="4487136" cy="31213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BFFF249A-9D93-4A8E-9284-5AB19AC0AC12}"/>
              </a:ext>
            </a:extLst>
          </p:cNvPr>
          <p:cNvSpPr>
            <a:spLocks noGrp="1"/>
          </p:cNvSpPr>
          <p:nvPr>
            <p:ph type="dt" sz="half" idx="10"/>
          </p:nvPr>
        </p:nvSpPr>
        <p:spPr/>
        <p:txBody>
          <a:bodyPr/>
          <a:lstStyle/>
          <a:p>
            <a:fld id="{42806E7A-BDD3-46A3-BEE2-EB821F9236B4}" type="datetime1">
              <a:rPr lang="en-US" smtClean="0"/>
              <a:t>8/12/2026</a:t>
            </a:fld>
            <a:endParaRPr lang="en-US"/>
          </a:p>
        </p:txBody>
      </p:sp>
      <p:sp>
        <p:nvSpPr>
          <p:cNvPr id="8" name="Footer Placeholder 7">
            <a:extLst>
              <a:ext uri="{FF2B5EF4-FFF2-40B4-BE49-F238E27FC236}">
                <a16:creationId xmlns:a16="http://schemas.microsoft.com/office/drawing/2014/main" id="{B5563883-9438-44C9-877E-EC771D1B31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5ED3CC-D7BA-43BD-973A-B09921FEDEA8}"/>
              </a:ext>
            </a:extLst>
          </p:cNvPr>
          <p:cNvSpPr>
            <a:spLocks noGrp="1"/>
          </p:cNvSpPr>
          <p:nvPr>
            <p:ph type="sldNum" sz="quarter" idx="12"/>
          </p:nvPr>
        </p:nvSpPr>
        <p:spPr/>
        <p:txBody>
          <a:bodyPr/>
          <a:lstStyle/>
          <a:p>
            <a:fld id="{81D2C36F-4504-47C0-B82F-A167342A2754}" type="slidenum">
              <a:rPr lang="en-US" smtClean="0"/>
              <a:t>‹#›</a:t>
            </a:fld>
            <a:endParaRPr lang="en-US"/>
          </a:p>
        </p:txBody>
      </p:sp>
      <p:cxnSp>
        <p:nvCxnSpPr>
          <p:cNvPr id="10" name="Straight Connector 9">
            <a:extLst>
              <a:ext uri="{FF2B5EF4-FFF2-40B4-BE49-F238E27FC236}">
                <a16:creationId xmlns:a16="http://schemas.microsoft.com/office/drawing/2014/main" id="{14B03ADF-AEED-49C1-9CF7-7749387E2A4F}"/>
              </a:ext>
            </a:extLst>
          </p:cNvPr>
          <p:cNvCxnSpPr>
            <a:cxnSpLocks/>
          </p:cNvCxnSpPr>
          <p:nvPr/>
        </p:nvCxnSpPr>
        <p:spPr>
          <a:xfrm>
            <a:off x="378503" y="1752600"/>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B5345CA-2FC8-42B9-85F7-84F77724D011}"/>
              </a:ext>
            </a:extLst>
          </p:cNvPr>
          <p:cNvCxnSpPr>
            <a:cxnSpLocks/>
          </p:cNvCxnSpPr>
          <p:nvPr/>
        </p:nvCxnSpPr>
        <p:spPr>
          <a:xfrm>
            <a:off x="5563342" y="1752600"/>
            <a:ext cx="0" cy="430010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56677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2BEE8-2E4A-4A4A-833E-89D8D794E5BB}"/>
              </a:ext>
            </a:extLst>
          </p:cNvPr>
          <p:cNvSpPr>
            <a:spLocks noGrp="1"/>
          </p:cNvSpPr>
          <p:nvPr>
            <p:ph type="title"/>
          </p:nvPr>
        </p:nvSpPr>
        <p:spPr>
          <a:xfrm>
            <a:off x="838199" y="545914"/>
            <a:ext cx="9527275" cy="1241944"/>
          </a:xfrm>
        </p:spPr>
        <p:txBody>
          <a:bodyPr anchor="ct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46CFDA-CDBF-4B24-9EC3-827F540F71D4}"/>
              </a:ext>
            </a:extLst>
          </p:cNvPr>
          <p:cNvSpPr>
            <a:spLocks noGrp="1"/>
          </p:cNvSpPr>
          <p:nvPr>
            <p:ph idx="1"/>
          </p:nvPr>
        </p:nvSpPr>
        <p:spPr>
          <a:xfrm>
            <a:off x="838199" y="2108595"/>
            <a:ext cx="9527275" cy="36439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525871D-4A14-4A17-A0ED-7DDA7752B54D}"/>
              </a:ext>
            </a:extLst>
          </p:cNvPr>
          <p:cNvSpPr>
            <a:spLocks noGrp="1"/>
          </p:cNvSpPr>
          <p:nvPr>
            <p:ph type="dt" sz="half" idx="10"/>
          </p:nvPr>
        </p:nvSpPr>
        <p:spPr/>
        <p:txBody>
          <a:bodyPr/>
          <a:lstStyle/>
          <a:p>
            <a:fld id="{BE0A88F0-556B-4BB7-8AAB-D63AEB65C662}" type="datetime1">
              <a:rPr lang="en-US" smtClean="0"/>
              <a:t>8/12/2026</a:t>
            </a:fld>
            <a:endParaRPr lang="en-US"/>
          </a:p>
        </p:txBody>
      </p:sp>
      <p:sp>
        <p:nvSpPr>
          <p:cNvPr id="5" name="Footer Placeholder 4">
            <a:extLst>
              <a:ext uri="{FF2B5EF4-FFF2-40B4-BE49-F238E27FC236}">
                <a16:creationId xmlns:a16="http://schemas.microsoft.com/office/drawing/2014/main" id="{DD5BD654-899B-4DAF-93B9-1CBCAB5F6D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5F7FCA-B968-443D-90A7-E0F3C6D64EFE}"/>
              </a:ext>
            </a:extLst>
          </p:cNvPr>
          <p:cNvSpPr>
            <a:spLocks noGrp="1"/>
          </p:cNvSpPr>
          <p:nvPr>
            <p:ph type="sldNum" sz="quarter" idx="12"/>
          </p:nvPr>
        </p:nvSpPr>
        <p:spPr/>
        <p:txBody>
          <a:bodyPr/>
          <a:lstStyle/>
          <a:p>
            <a:fld id="{81D2C36F-4504-47C0-B82F-A167342A2754}" type="slidenum">
              <a:rPr lang="en-US" smtClean="0"/>
              <a:t>‹#›</a:t>
            </a:fld>
            <a:endParaRPr lang="en-US"/>
          </a:p>
        </p:txBody>
      </p:sp>
      <p:cxnSp>
        <p:nvCxnSpPr>
          <p:cNvPr id="9" name="Straight Connector 8">
            <a:extLst>
              <a:ext uri="{FF2B5EF4-FFF2-40B4-BE49-F238E27FC236}">
                <a16:creationId xmlns:a16="http://schemas.microsoft.com/office/drawing/2014/main" id="{C7F5CC56-CBE8-4152-AD5E-982DD286AA28}"/>
              </a:ext>
            </a:extLst>
          </p:cNvPr>
          <p:cNvCxnSpPr>
            <a:cxnSpLocks/>
          </p:cNvCxnSpPr>
          <p:nvPr/>
        </p:nvCxnSpPr>
        <p:spPr>
          <a:xfrm>
            <a:off x="386707" y="1905000"/>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4622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80CFA-45ED-71B0-EE3E-CCE6D5C19377}"/>
              </a:ext>
            </a:extLst>
          </p:cNvPr>
          <p:cNvSpPr>
            <a:spLocks noGrp="1"/>
          </p:cNvSpPr>
          <p:nvPr>
            <p:ph type="title"/>
          </p:nvPr>
        </p:nvSpPr>
        <p:spPr>
          <a:xfrm>
            <a:off x="1295400" y="1618211"/>
            <a:ext cx="8412190" cy="3944389"/>
          </a:xfrm>
        </p:spPr>
        <p:txBody>
          <a:bodyPr anchor="t">
            <a:normAutofit/>
          </a:bodyPr>
          <a:lstStyle>
            <a:lvl1pPr>
              <a:defRPr sz="3200"/>
            </a:lvl1pPr>
          </a:lstStyle>
          <a:p>
            <a:r>
              <a:rPr lang="en-US" dirty="0"/>
              <a:t>Click to edit Master title style</a:t>
            </a:r>
          </a:p>
        </p:txBody>
      </p:sp>
      <p:sp>
        <p:nvSpPr>
          <p:cNvPr id="3" name="Text Placeholder 2">
            <a:extLst>
              <a:ext uri="{FF2B5EF4-FFF2-40B4-BE49-F238E27FC236}">
                <a16:creationId xmlns:a16="http://schemas.microsoft.com/office/drawing/2014/main" id="{8F37BECA-A01D-7D7A-F2A6-891EC9D22945}"/>
              </a:ext>
            </a:extLst>
          </p:cNvPr>
          <p:cNvSpPr>
            <a:spLocks noGrp="1"/>
          </p:cNvSpPr>
          <p:nvPr>
            <p:ph type="body" idx="1"/>
          </p:nvPr>
        </p:nvSpPr>
        <p:spPr>
          <a:xfrm>
            <a:off x="1295400" y="908858"/>
            <a:ext cx="8412192" cy="676102"/>
          </a:xfrm>
        </p:spPr>
        <p:txBody>
          <a:bodyPr anchor="b">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86716478-6FAF-D420-0B87-6EABB81E887C}"/>
              </a:ext>
            </a:extLst>
          </p:cNvPr>
          <p:cNvSpPr>
            <a:spLocks noGrp="1"/>
          </p:cNvSpPr>
          <p:nvPr>
            <p:ph type="dt" sz="half" idx="10"/>
          </p:nvPr>
        </p:nvSpPr>
        <p:spPr/>
        <p:txBody>
          <a:bodyPr/>
          <a:lstStyle/>
          <a:p>
            <a:fld id="{5DBDDF98-C922-483F-97E9-3E76B0201B42}" type="datetimeFigureOut">
              <a:rPr lang="en-US" smtClean="0"/>
              <a:t>8/12/2026</a:t>
            </a:fld>
            <a:endParaRPr lang="en-US"/>
          </a:p>
        </p:txBody>
      </p:sp>
      <p:sp>
        <p:nvSpPr>
          <p:cNvPr id="5" name="Footer Placeholder 4">
            <a:extLst>
              <a:ext uri="{FF2B5EF4-FFF2-40B4-BE49-F238E27FC236}">
                <a16:creationId xmlns:a16="http://schemas.microsoft.com/office/drawing/2014/main" id="{87C4289B-CB0D-8AFC-7C02-F755C0DCC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7971E4-8A9E-2A30-D7FE-B3505124BB9D}"/>
              </a:ext>
            </a:extLst>
          </p:cNvPr>
          <p:cNvSpPr>
            <a:spLocks noGrp="1"/>
          </p:cNvSpPr>
          <p:nvPr>
            <p:ph type="sldNum" sz="quarter" idx="12"/>
          </p:nvPr>
        </p:nvSpPr>
        <p:spPr/>
        <p:txBody>
          <a:bodyPr/>
          <a:lstStyle/>
          <a:p>
            <a:fld id="{1B8B3671-A306-4A69-8480-FA9BE839245D}" type="slidenum">
              <a:rPr lang="en-US" smtClean="0"/>
              <a:t>‹#›</a:t>
            </a:fld>
            <a:endParaRPr lang="en-US"/>
          </a:p>
        </p:txBody>
      </p:sp>
    </p:spTree>
    <p:extLst>
      <p:ext uri="{BB962C8B-B14F-4D97-AF65-F5344CB8AC3E}">
        <p14:creationId xmlns:p14="http://schemas.microsoft.com/office/powerpoint/2010/main" val="4010499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7F941-C3A7-545F-8046-C7A9AC8030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BD4277-CFAE-EEF6-3346-61F06D5A3945}"/>
              </a:ext>
            </a:extLst>
          </p:cNvPr>
          <p:cNvSpPr>
            <a:spLocks noGrp="1"/>
          </p:cNvSpPr>
          <p:nvPr>
            <p:ph sz="half" idx="1"/>
          </p:nvPr>
        </p:nvSpPr>
        <p:spPr>
          <a:xfrm>
            <a:off x="1295401" y="2260121"/>
            <a:ext cx="4350026" cy="36568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9543384-699D-84FC-C8B5-7BDE49BB4478}"/>
              </a:ext>
            </a:extLst>
          </p:cNvPr>
          <p:cNvSpPr>
            <a:spLocks noGrp="1"/>
          </p:cNvSpPr>
          <p:nvPr>
            <p:ph sz="half" idx="2"/>
          </p:nvPr>
        </p:nvSpPr>
        <p:spPr>
          <a:xfrm>
            <a:off x="6546574" y="2260120"/>
            <a:ext cx="4350025" cy="365688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B0A49386-AFC8-03DA-4563-07B0A0119B1C}"/>
              </a:ext>
            </a:extLst>
          </p:cNvPr>
          <p:cNvSpPr>
            <a:spLocks noGrp="1"/>
          </p:cNvSpPr>
          <p:nvPr>
            <p:ph type="dt" sz="half" idx="10"/>
          </p:nvPr>
        </p:nvSpPr>
        <p:spPr/>
        <p:txBody>
          <a:bodyPr/>
          <a:lstStyle/>
          <a:p>
            <a:fld id="{5DBDDF98-C922-483F-97E9-3E76B0201B42}" type="datetimeFigureOut">
              <a:rPr lang="en-US" smtClean="0"/>
              <a:t>8/12/2026</a:t>
            </a:fld>
            <a:endParaRPr lang="en-US"/>
          </a:p>
        </p:txBody>
      </p:sp>
      <p:sp>
        <p:nvSpPr>
          <p:cNvPr id="6" name="Footer Placeholder 5">
            <a:extLst>
              <a:ext uri="{FF2B5EF4-FFF2-40B4-BE49-F238E27FC236}">
                <a16:creationId xmlns:a16="http://schemas.microsoft.com/office/drawing/2014/main" id="{23AED60A-7704-31D9-7D4D-65C635EDF8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6927DA-3B5E-13B8-0BA8-5DCFF001E05E}"/>
              </a:ext>
            </a:extLst>
          </p:cNvPr>
          <p:cNvSpPr>
            <a:spLocks noGrp="1"/>
          </p:cNvSpPr>
          <p:nvPr>
            <p:ph type="sldNum" sz="quarter" idx="12"/>
          </p:nvPr>
        </p:nvSpPr>
        <p:spPr/>
        <p:txBody>
          <a:bodyPr/>
          <a:lstStyle/>
          <a:p>
            <a:fld id="{1B8B3671-A306-4A69-8480-FA9BE839245D}" type="slidenum">
              <a:rPr lang="en-US" smtClean="0"/>
              <a:t>‹#›</a:t>
            </a:fld>
            <a:endParaRPr lang="en-US"/>
          </a:p>
        </p:txBody>
      </p:sp>
    </p:spTree>
    <p:extLst>
      <p:ext uri="{BB962C8B-B14F-4D97-AF65-F5344CB8AC3E}">
        <p14:creationId xmlns:p14="http://schemas.microsoft.com/office/powerpoint/2010/main" val="1514168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7B55A-280B-BDCB-F966-8578DDE741DC}"/>
              </a:ext>
            </a:extLst>
          </p:cNvPr>
          <p:cNvSpPr>
            <a:spLocks noGrp="1"/>
          </p:cNvSpPr>
          <p:nvPr>
            <p:ph type="title"/>
          </p:nvPr>
        </p:nvSpPr>
        <p:spPr>
          <a:xfrm>
            <a:off x="1295400" y="966788"/>
            <a:ext cx="10059988" cy="1051784"/>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0C76EA03-7008-14AB-547B-E66EA4EC968F}"/>
              </a:ext>
            </a:extLst>
          </p:cNvPr>
          <p:cNvSpPr>
            <a:spLocks noGrp="1"/>
          </p:cNvSpPr>
          <p:nvPr>
            <p:ph type="body" idx="1"/>
          </p:nvPr>
        </p:nvSpPr>
        <p:spPr>
          <a:xfrm>
            <a:off x="1295400" y="2018581"/>
            <a:ext cx="4350027" cy="544003"/>
          </a:xfrm>
        </p:spPr>
        <p:txBody>
          <a:bodyPr anchor="b"/>
          <a:lstStyle>
            <a:lvl1pPr marL="0" indent="0">
              <a:buNone/>
              <a:defRPr sz="24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D629F56-D2C8-71FE-FA59-002819D51856}"/>
              </a:ext>
            </a:extLst>
          </p:cNvPr>
          <p:cNvSpPr>
            <a:spLocks noGrp="1"/>
          </p:cNvSpPr>
          <p:nvPr>
            <p:ph sz="half" idx="2"/>
          </p:nvPr>
        </p:nvSpPr>
        <p:spPr>
          <a:xfrm>
            <a:off x="1295400" y="2774756"/>
            <a:ext cx="4350027" cy="31507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12524D2-CA8D-75F3-D089-C2F0E20D4759}"/>
              </a:ext>
            </a:extLst>
          </p:cNvPr>
          <p:cNvSpPr>
            <a:spLocks noGrp="1"/>
          </p:cNvSpPr>
          <p:nvPr>
            <p:ph type="body" sz="quarter" idx="3"/>
          </p:nvPr>
        </p:nvSpPr>
        <p:spPr>
          <a:xfrm>
            <a:off x="6546572" y="2018581"/>
            <a:ext cx="4350028" cy="544003"/>
          </a:xfrm>
        </p:spPr>
        <p:txBody>
          <a:bodyPr anchor="b"/>
          <a:lstStyle>
            <a:lvl1pPr marL="0" indent="0">
              <a:buNone/>
              <a:defRPr sz="24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E99B0E3-5AE5-0516-27BF-9F246137FE03}"/>
              </a:ext>
            </a:extLst>
          </p:cNvPr>
          <p:cNvSpPr>
            <a:spLocks noGrp="1"/>
          </p:cNvSpPr>
          <p:nvPr>
            <p:ph sz="quarter" idx="4"/>
          </p:nvPr>
        </p:nvSpPr>
        <p:spPr>
          <a:xfrm>
            <a:off x="6546572" y="2774756"/>
            <a:ext cx="4350028" cy="315079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F7B319A7-6048-4735-B2AC-6D6043F1461A}"/>
              </a:ext>
            </a:extLst>
          </p:cNvPr>
          <p:cNvSpPr>
            <a:spLocks noGrp="1"/>
          </p:cNvSpPr>
          <p:nvPr>
            <p:ph type="dt" sz="half" idx="10"/>
          </p:nvPr>
        </p:nvSpPr>
        <p:spPr/>
        <p:txBody>
          <a:bodyPr/>
          <a:lstStyle/>
          <a:p>
            <a:fld id="{5DBDDF98-C922-483F-97E9-3E76B0201B42}" type="datetimeFigureOut">
              <a:rPr lang="en-US" smtClean="0"/>
              <a:t>8/12/2026</a:t>
            </a:fld>
            <a:endParaRPr lang="en-US"/>
          </a:p>
        </p:txBody>
      </p:sp>
      <p:sp>
        <p:nvSpPr>
          <p:cNvPr id="8" name="Footer Placeholder 7">
            <a:extLst>
              <a:ext uri="{FF2B5EF4-FFF2-40B4-BE49-F238E27FC236}">
                <a16:creationId xmlns:a16="http://schemas.microsoft.com/office/drawing/2014/main" id="{6515F875-F23E-D0D2-9115-CD494FDA00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B4F88F-F488-D9D5-CF99-AA1750AAFC39}"/>
              </a:ext>
            </a:extLst>
          </p:cNvPr>
          <p:cNvSpPr>
            <a:spLocks noGrp="1"/>
          </p:cNvSpPr>
          <p:nvPr>
            <p:ph type="sldNum" sz="quarter" idx="12"/>
          </p:nvPr>
        </p:nvSpPr>
        <p:spPr/>
        <p:txBody>
          <a:bodyPr/>
          <a:lstStyle/>
          <a:p>
            <a:fld id="{1B8B3671-A306-4A69-8480-FA9BE839245D}" type="slidenum">
              <a:rPr lang="en-US" smtClean="0"/>
              <a:t>‹#›</a:t>
            </a:fld>
            <a:endParaRPr lang="en-US"/>
          </a:p>
        </p:txBody>
      </p:sp>
      <p:cxnSp>
        <p:nvCxnSpPr>
          <p:cNvPr id="13" name="Straight Connector 12">
            <a:extLst>
              <a:ext uri="{FF2B5EF4-FFF2-40B4-BE49-F238E27FC236}">
                <a16:creationId xmlns:a16="http://schemas.microsoft.com/office/drawing/2014/main" id="{B5094593-EFC2-EEEF-74CD-BD00F4132A94}"/>
              </a:ext>
            </a:extLst>
          </p:cNvPr>
          <p:cNvCxnSpPr>
            <a:cxnSpLocks/>
          </p:cNvCxnSpPr>
          <p:nvPr/>
        </p:nvCxnSpPr>
        <p:spPr>
          <a:xfrm>
            <a:off x="6657975" y="2625552"/>
            <a:ext cx="423862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F851F6D-436C-FA47-8CD1-2C10E735764A}"/>
              </a:ext>
            </a:extLst>
          </p:cNvPr>
          <p:cNvCxnSpPr>
            <a:cxnSpLocks/>
          </p:cNvCxnSpPr>
          <p:nvPr/>
        </p:nvCxnSpPr>
        <p:spPr>
          <a:xfrm>
            <a:off x="1403684" y="2625552"/>
            <a:ext cx="424174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126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91B86-9261-4E82-EF65-30F78154E2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A3A5E84-E43B-20AE-E80D-47CB0B07BD7B}"/>
              </a:ext>
            </a:extLst>
          </p:cNvPr>
          <p:cNvSpPr>
            <a:spLocks noGrp="1"/>
          </p:cNvSpPr>
          <p:nvPr>
            <p:ph type="dt" sz="half" idx="10"/>
          </p:nvPr>
        </p:nvSpPr>
        <p:spPr/>
        <p:txBody>
          <a:bodyPr/>
          <a:lstStyle/>
          <a:p>
            <a:fld id="{5DBDDF98-C922-483F-97E9-3E76B0201B42}" type="datetimeFigureOut">
              <a:rPr lang="en-US" smtClean="0"/>
              <a:t>8/12/2026</a:t>
            </a:fld>
            <a:endParaRPr lang="en-US"/>
          </a:p>
        </p:txBody>
      </p:sp>
      <p:sp>
        <p:nvSpPr>
          <p:cNvPr id="4" name="Footer Placeholder 3">
            <a:extLst>
              <a:ext uri="{FF2B5EF4-FFF2-40B4-BE49-F238E27FC236}">
                <a16:creationId xmlns:a16="http://schemas.microsoft.com/office/drawing/2014/main" id="{2AFF5797-14F1-9FEB-247C-0E325AF74D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B5D7AF-1489-8F93-4828-0AE784B8BA8F}"/>
              </a:ext>
            </a:extLst>
          </p:cNvPr>
          <p:cNvSpPr>
            <a:spLocks noGrp="1"/>
          </p:cNvSpPr>
          <p:nvPr>
            <p:ph type="sldNum" sz="quarter" idx="12"/>
          </p:nvPr>
        </p:nvSpPr>
        <p:spPr/>
        <p:txBody>
          <a:bodyPr/>
          <a:lstStyle/>
          <a:p>
            <a:fld id="{1B8B3671-A306-4A69-8480-FA9BE839245D}" type="slidenum">
              <a:rPr lang="en-US" smtClean="0"/>
              <a:t>‹#›</a:t>
            </a:fld>
            <a:endParaRPr lang="en-US"/>
          </a:p>
        </p:txBody>
      </p:sp>
    </p:spTree>
    <p:extLst>
      <p:ext uri="{BB962C8B-B14F-4D97-AF65-F5344CB8AC3E}">
        <p14:creationId xmlns:p14="http://schemas.microsoft.com/office/powerpoint/2010/main" val="3624470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6CAF1C-8901-AE05-E52C-D5B95941055B}"/>
              </a:ext>
            </a:extLst>
          </p:cNvPr>
          <p:cNvSpPr>
            <a:spLocks noGrp="1"/>
          </p:cNvSpPr>
          <p:nvPr>
            <p:ph type="dt" sz="half" idx="10"/>
          </p:nvPr>
        </p:nvSpPr>
        <p:spPr/>
        <p:txBody>
          <a:bodyPr/>
          <a:lstStyle/>
          <a:p>
            <a:fld id="{5DBDDF98-C922-483F-97E9-3E76B0201B42}" type="datetimeFigureOut">
              <a:rPr lang="en-US" smtClean="0"/>
              <a:t>8/12/2026</a:t>
            </a:fld>
            <a:endParaRPr lang="en-US"/>
          </a:p>
        </p:txBody>
      </p:sp>
      <p:sp>
        <p:nvSpPr>
          <p:cNvPr id="3" name="Footer Placeholder 2">
            <a:extLst>
              <a:ext uri="{FF2B5EF4-FFF2-40B4-BE49-F238E27FC236}">
                <a16:creationId xmlns:a16="http://schemas.microsoft.com/office/drawing/2014/main" id="{E1CD4F90-2973-4FE2-6C2C-5C2AC5C5A8F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50414B-A7EC-0C14-EFD2-29C5582CC184}"/>
              </a:ext>
            </a:extLst>
          </p:cNvPr>
          <p:cNvSpPr>
            <a:spLocks noGrp="1"/>
          </p:cNvSpPr>
          <p:nvPr>
            <p:ph type="sldNum" sz="quarter" idx="12"/>
          </p:nvPr>
        </p:nvSpPr>
        <p:spPr/>
        <p:txBody>
          <a:bodyPr/>
          <a:lstStyle/>
          <a:p>
            <a:fld id="{1B8B3671-A306-4A69-8480-FA9BE839245D}" type="slidenum">
              <a:rPr lang="en-US" smtClean="0"/>
              <a:t>‹#›</a:t>
            </a:fld>
            <a:endParaRPr lang="en-US"/>
          </a:p>
        </p:txBody>
      </p:sp>
    </p:spTree>
    <p:extLst>
      <p:ext uri="{BB962C8B-B14F-4D97-AF65-F5344CB8AC3E}">
        <p14:creationId xmlns:p14="http://schemas.microsoft.com/office/powerpoint/2010/main" val="472369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378C7-A764-C5E4-A6A4-DC5B1B3537FB}"/>
              </a:ext>
            </a:extLst>
          </p:cNvPr>
          <p:cNvSpPr>
            <a:spLocks noGrp="1"/>
          </p:cNvSpPr>
          <p:nvPr>
            <p:ph type="title"/>
          </p:nvPr>
        </p:nvSpPr>
        <p:spPr>
          <a:xfrm>
            <a:off x="1306484" y="1306484"/>
            <a:ext cx="3932237" cy="2122516"/>
          </a:xfrm>
        </p:spPr>
        <p:txBody>
          <a:bodyPr anchor="t">
            <a:normAutofit/>
          </a:bodyPr>
          <a:lstStyle>
            <a:lvl1pPr>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27DFE178-4B5D-413B-6583-AB81E8D04180}"/>
              </a:ext>
            </a:extLst>
          </p:cNvPr>
          <p:cNvSpPr>
            <a:spLocks noGrp="1"/>
          </p:cNvSpPr>
          <p:nvPr>
            <p:ph idx="1"/>
          </p:nvPr>
        </p:nvSpPr>
        <p:spPr>
          <a:xfrm>
            <a:off x="6096000" y="1312026"/>
            <a:ext cx="5143500" cy="4565651"/>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8DB92F6D-71AB-9630-9DBE-46041C50C79A}"/>
              </a:ext>
            </a:extLst>
          </p:cNvPr>
          <p:cNvSpPr>
            <a:spLocks noGrp="1"/>
          </p:cNvSpPr>
          <p:nvPr>
            <p:ph type="body" sz="half" idx="2"/>
          </p:nvPr>
        </p:nvSpPr>
        <p:spPr>
          <a:xfrm>
            <a:off x="1306484" y="3428999"/>
            <a:ext cx="3932237" cy="2133601"/>
          </a:xfrm>
        </p:spPr>
        <p:txBody>
          <a:bodyPr anchor="b">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0FEAAD1-C919-6E2E-32D2-E199025FB8F9}"/>
              </a:ext>
            </a:extLst>
          </p:cNvPr>
          <p:cNvSpPr>
            <a:spLocks noGrp="1"/>
          </p:cNvSpPr>
          <p:nvPr>
            <p:ph type="dt" sz="half" idx="10"/>
          </p:nvPr>
        </p:nvSpPr>
        <p:spPr/>
        <p:txBody>
          <a:bodyPr/>
          <a:lstStyle/>
          <a:p>
            <a:fld id="{5DBDDF98-C922-483F-97E9-3E76B0201B42}" type="datetimeFigureOut">
              <a:rPr lang="en-US" smtClean="0"/>
              <a:t>8/12/2026</a:t>
            </a:fld>
            <a:endParaRPr lang="en-US"/>
          </a:p>
        </p:txBody>
      </p:sp>
      <p:sp>
        <p:nvSpPr>
          <p:cNvPr id="6" name="Footer Placeholder 5">
            <a:extLst>
              <a:ext uri="{FF2B5EF4-FFF2-40B4-BE49-F238E27FC236}">
                <a16:creationId xmlns:a16="http://schemas.microsoft.com/office/drawing/2014/main" id="{5288B5D8-E15B-BE38-2A89-BD0F02E1A0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7ECC26-B78C-4CBD-6883-97E80D3E5165}"/>
              </a:ext>
            </a:extLst>
          </p:cNvPr>
          <p:cNvSpPr>
            <a:spLocks noGrp="1"/>
          </p:cNvSpPr>
          <p:nvPr>
            <p:ph type="sldNum" sz="quarter" idx="12"/>
          </p:nvPr>
        </p:nvSpPr>
        <p:spPr/>
        <p:txBody>
          <a:bodyPr/>
          <a:lstStyle/>
          <a:p>
            <a:fld id="{1B8B3671-A306-4A69-8480-FA9BE839245D}" type="slidenum">
              <a:rPr lang="en-US" smtClean="0"/>
              <a:t>‹#›</a:t>
            </a:fld>
            <a:endParaRPr lang="en-US"/>
          </a:p>
        </p:txBody>
      </p:sp>
    </p:spTree>
    <p:extLst>
      <p:ext uri="{BB962C8B-B14F-4D97-AF65-F5344CB8AC3E}">
        <p14:creationId xmlns:p14="http://schemas.microsoft.com/office/powerpoint/2010/main" val="161665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04EAA-30F7-390A-C77C-2E5BD8218BC0}"/>
              </a:ext>
            </a:extLst>
          </p:cNvPr>
          <p:cNvSpPr>
            <a:spLocks noGrp="1"/>
          </p:cNvSpPr>
          <p:nvPr>
            <p:ph type="title"/>
          </p:nvPr>
        </p:nvSpPr>
        <p:spPr>
          <a:xfrm>
            <a:off x="1306484" y="1307185"/>
            <a:ext cx="3932237" cy="2121813"/>
          </a:xfrm>
        </p:spPr>
        <p:txBody>
          <a:bodyPr anchor="t">
            <a:normAutofit/>
          </a:bodyPr>
          <a:lstStyle>
            <a:lvl1pPr>
              <a:defRPr sz="2400"/>
            </a:lvl1pPr>
          </a:lstStyle>
          <a:p>
            <a:r>
              <a:rPr lang="en-US" dirty="0"/>
              <a:t>Click to edit Master title style</a:t>
            </a:r>
          </a:p>
        </p:txBody>
      </p:sp>
      <p:sp>
        <p:nvSpPr>
          <p:cNvPr id="3" name="Picture Placeholder 2">
            <a:extLst>
              <a:ext uri="{FF2B5EF4-FFF2-40B4-BE49-F238E27FC236}">
                <a16:creationId xmlns:a16="http://schemas.microsoft.com/office/drawing/2014/main" id="{513A1C34-81AC-D534-67B1-42721228935F}"/>
              </a:ext>
            </a:extLst>
          </p:cNvPr>
          <p:cNvSpPr>
            <a:spLocks noGrp="1"/>
          </p:cNvSpPr>
          <p:nvPr>
            <p:ph type="pic" idx="1"/>
          </p:nvPr>
        </p:nvSpPr>
        <p:spPr>
          <a:xfrm>
            <a:off x="5857702" y="1307186"/>
            <a:ext cx="5038898" cy="459831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0E1012D-3524-26C6-64C1-8CE6E7A9A29B}"/>
              </a:ext>
            </a:extLst>
          </p:cNvPr>
          <p:cNvSpPr>
            <a:spLocks noGrp="1"/>
          </p:cNvSpPr>
          <p:nvPr>
            <p:ph type="body" sz="half" idx="2"/>
          </p:nvPr>
        </p:nvSpPr>
        <p:spPr>
          <a:xfrm>
            <a:off x="1306484" y="3428999"/>
            <a:ext cx="3932237" cy="2133601"/>
          </a:xfrm>
        </p:spPr>
        <p:txBody>
          <a:bodyPr anchor="b">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7E8FA6D7-1BE0-F14D-A2F7-4836180BC3B9}"/>
              </a:ext>
            </a:extLst>
          </p:cNvPr>
          <p:cNvSpPr>
            <a:spLocks noGrp="1"/>
          </p:cNvSpPr>
          <p:nvPr>
            <p:ph type="dt" sz="half" idx="10"/>
          </p:nvPr>
        </p:nvSpPr>
        <p:spPr/>
        <p:txBody>
          <a:bodyPr/>
          <a:lstStyle/>
          <a:p>
            <a:fld id="{5DBDDF98-C922-483F-97E9-3E76B0201B42}" type="datetimeFigureOut">
              <a:rPr lang="en-US" smtClean="0"/>
              <a:t>8/12/2026</a:t>
            </a:fld>
            <a:endParaRPr lang="en-US"/>
          </a:p>
        </p:txBody>
      </p:sp>
      <p:sp>
        <p:nvSpPr>
          <p:cNvPr id="6" name="Footer Placeholder 5">
            <a:extLst>
              <a:ext uri="{FF2B5EF4-FFF2-40B4-BE49-F238E27FC236}">
                <a16:creationId xmlns:a16="http://schemas.microsoft.com/office/drawing/2014/main" id="{0556B5AC-3F20-FDC1-D579-7C4C6B4ED0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074ACA-1D54-81FA-70B1-31AB3011B3C6}"/>
              </a:ext>
            </a:extLst>
          </p:cNvPr>
          <p:cNvSpPr>
            <a:spLocks noGrp="1"/>
          </p:cNvSpPr>
          <p:nvPr>
            <p:ph type="sldNum" sz="quarter" idx="12"/>
          </p:nvPr>
        </p:nvSpPr>
        <p:spPr/>
        <p:txBody>
          <a:bodyPr/>
          <a:lstStyle/>
          <a:p>
            <a:fld id="{1B8B3671-A306-4A69-8480-FA9BE839245D}" type="slidenum">
              <a:rPr lang="en-US" smtClean="0"/>
              <a:t>‹#›</a:t>
            </a:fld>
            <a:endParaRPr lang="en-US"/>
          </a:p>
        </p:txBody>
      </p:sp>
    </p:spTree>
    <p:extLst>
      <p:ext uri="{BB962C8B-B14F-4D97-AF65-F5344CB8AC3E}">
        <p14:creationId xmlns:p14="http://schemas.microsoft.com/office/powerpoint/2010/main" val="3557610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792104-6F24-CD50-F55E-22A55084DDC9}"/>
              </a:ext>
            </a:extLst>
          </p:cNvPr>
          <p:cNvSpPr>
            <a:spLocks noGrp="1"/>
          </p:cNvSpPr>
          <p:nvPr>
            <p:ph type="title"/>
          </p:nvPr>
        </p:nvSpPr>
        <p:spPr>
          <a:xfrm>
            <a:off x="1295400" y="842963"/>
            <a:ext cx="9601200" cy="130968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D1059CB-D00E-398D-E4D9-59792FC40A4C}"/>
              </a:ext>
            </a:extLst>
          </p:cNvPr>
          <p:cNvSpPr>
            <a:spLocks noGrp="1"/>
          </p:cNvSpPr>
          <p:nvPr>
            <p:ph type="body" idx="1"/>
          </p:nvPr>
        </p:nvSpPr>
        <p:spPr>
          <a:xfrm>
            <a:off x="1295400" y="2262188"/>
            <a:ext cx="9601200" cy="364331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8DFBC38-D897-7CBE-AC89-A95A2222D7C8}"/>
              </a:ext>
            </a:extLst>
          </p:cNvPr>
          <p:cNvSpPr>
            <a:spLocks noGrp="1"/>
          </p:cNvSpPr>
          <p:nvPr>
            <p:ph type="dt" sz="half" idx="2"/>
          </p:nvPr>
        </p:nvSpPr>
        <p:spPr>
          <a:xfrm>
            <a:off x="847726" y="6199188"/>
            <a:ext cx="2743200" cy="365125"/>
          </a:xfrm>
          <a:prstGeom prst="rect">
            <a:avLst/>
          </a:prstGeom>
        </p:spPr>
        <p:txBody>
          <a:bodyPr vert="horz" lIns="91440" tIns="45720" rIns="91440" bIns="45720" rtlCol="0" anchor="ctr"/>
          <a:lstStyle>
            <a:lvl1pPr algn="l">
              <a:defRPr sz="1050">
                <a:solidFill>
                  <a:schemeClr val="tx1"/>
                </a:solidFill>
                <a:latin typeface="+mj-lt"/>
              </a:defRPr>
            </a:lvl1pPr>
          </a:lstStyle>
          <a:p>
            <a:fld id="{5DBDDF98-C922-483F-97E9-3E76B0201B42}" type="datetimeFigureOut">
              <a:rPr lang="en-US" smtClean="0"/>
              <a:pPr/>
              <a:t>8/12/2026</a:t>
            </a:fld>
            <a:endParaRPr lang="en-US"/>
          </a:p>
        </p:txBody>
      </p:sp>
      <p:sp>
        <p:nvSpPr>
          <p:cNvPr id="5" name="Footer Placeholder 4">
            <a:extLst>
              <a:ext uri="{FF2B5EF4-FFF2-40B4-BE49-F238E27FC236}">
                <a16:creationId xmlns:a16="http://schemas.microsoft.com/office/drawing/2014/main" id="{E6728008-2A03-D518-4A75-30816EB0D198}"/>
              </a:ext>
            </a:extLst>
          </p:cNvPr>
          <p:cNvSpPr>
            <a:spLocks noGrp="1"/>
          </p:cNvSpPr>
          <p:nvPr>
            <p:ph type="ftr" sz="quarter" idx="3"/>
          </p:nvPr>
        </p:nvSpPr>
        <p:spPr>
          <a:xfrm>
            <a:off x="7286625" y="6199188"/>
            <a:ext cx="3409951" cy="365125"/>
          </a:xfrm>
          <a:prstGeom prst="rect">
            <a:avLst/>
          </a:prstGeom>
        </p:spPr>
        <p:txBody>
          <a:bodyPr vert="horz" lIns="91440" tIns="45720" rIns="91440" bIns="45720" rtlCol="0" anchor="ctr"/>
          <a:lstStyle>
            <a:lvl1pPr algn="r">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F3691D49-2BD8-1C36-B43A-CF2F9177769B}"/>
              </a:ext>
            </a:extLst>
          </p:cNvPr>
          <p:cNvSpPr>
            <a:spLocks noGrp="1"/>
          </p:cNvSpPr>
          <p:nvPr>
            <p:ph type="sldNum" sz="quarter" idx="4"/>
          </p:nvPr>
        </p:nvSpPr>
        <p:spPr>
          <a:xfrm>
            <a:off x="10728107" y="6199188"/>
            <a:ext cx="619125" cy="365125"/>
          </a:xfrm>
          <a:prstGeom prst="rect">
            <a:avLst/>
          </a:prstGeom>
        </p:spPr>
        <p:txBody>
          <a:bodyPr vert="horz" lIns="91440" tIns="45720" rIns="91440" bIns="45720" rtlCol="0" anchor="ctr"/>
          <a:lstStyle>
            <a:lvl1pPr algn="r">
              <a:defRPr sz="1050">
                <a:solidFill>
                  <a:schemeClr val="tx1"/>
                </a:solidFill>
                <a:latin typeface="+mj-lt"/>
              </a:defRPr>
            </a:lvl1pPr>
          </a:lstStyle>
          <a:p>
            <a:fld id="{1B8B3671-A306-4A69-8480-FA9BE839245D}" type="slidenum">
              <a:rPr lang="en-US" smtClean="0"/>
              <a:pPr/>
              <a:t>‹#›</a:t>
            </a:fld>
            <a:endParaRPr lang="en-US"/>
          </a:p>
        </p:txBody>
      </p:sp>
    </p:spTree>
    <p:extLst>
      <p:ext uri="{BB962C8B-B14F-4D97-AF65-F5344CB8AC3E}">
        <p14:creationId xmlns:p14="http://schemas.microsoft.com/office/powerpoint/2010/main" val="1739448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120000"/>
        </a:lnSpc>
        <a:spcBef>
          <a:spcPct val="0"/>
        </a:spcBef>
        <a:buNone/>
        <a:defRPr sz="2800" kern="1200" cap="all" spc="5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75488"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94944"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152144"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chemeClr val="tx1"/>
            </a:gs>
            <a:gs pos="99000">
              <a:srgbClr val="05202E"/>
            </a:gs>
          </a:gsLst>
          <a:lin ang="5400000" scaled="1"/>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3EA418-19D1-0D4D-BE52-40A86E32FB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2BAE0C-5187-A64D-A481-E6924567035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9759C05-48F5-9346-8256-5B61C6990E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noAutofit/>
          </a:bodyPr>
          <a:lstStyle>
            <a:lvl1pPr algn="l">
              <a:defRPr sz="1200">
                <a:solidFill>
                  <a:schemeClr val="bg1"/>
                </a:solidFill>
                <a:latin typeface="+mj-lt"/>
                <a:cs typeface="Biome" panose="020B0503030204020804" pitchFamily="34" charset="0"/>
              </a:defRPr>
            </a:lvl1pPr>
          </a:lstStyle>
          <a:p>
            <a:endParaRPr lang="en-US" dirty="0"/>
          </a:p>
        </p:txBody>
      </p:sp>
      <p:sp>
        <p:nvSpPr>
          <p:cNvPr id="5" name="Footer Placeholder 4">
            <a:extLst>
              <a:ext uri="{FF2B5EF4-FFF2-40B4-BE49-F238E27FC236}">
                <a16:creationId xmlns:a16="http://schemas.microsoft.com/office/drawing/2014/main" id="{84175D63-7351-9C4A-AEE0-10E27B3B64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bg1"/>
                </a:solidFill>
                <a:latin typeface="+mj-lt"/>
                <a:cs typeface="Biome" panose="020B0503030204020804" pitchFamily="34" charset="0"/>
              </a:defRPr>
            </a:lvl1pPr>
          </a:lstStyle>
          <a:p>
            <a:r>
              <a:rPr lang="en-US" dirty="0"/>
              <a:t>Presentation title</a:t>
            </a:r>
          </a:p>
        </p:txBody>
      </p:sp>
      <p:sp>
        <p:nvSpPr>
          <p:cNvPr id="6" name="Slide Number Placeholder 5">
            <a:extLst>
              <a:ext uri="{FF2B5EF4-FFF2-40B4-BE49-F238E27FC236}">
                <a16:creationId xmlns:a16="http://schemas.microsoft.com/office/drawing/2014/main" id="{7350889F-2BBA-5F45-95BC-BEA6688167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noAutofit/>
          </a:bodyPr>
          <a:lstStyle>
            <a:lvl1pPr algn="r">
              <a:defRPr sz="1200">
                <a:solidFill>
                  <a:schemeClr val="bg1"/>
                </a:solidFill>
                <a:latin typeface="+mj-lt"/>
                <a:cs typeface="Biome" panose="020B0503030204020804" pitchFamily="34" charset="0"/>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81755024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hf hdr="0" ftr="0" dt="0"/>
  <p:txStyles>
    <p:titleStyle>
      <a:lvl1pPr algn="l" defTabSz="914400" rtl="0" eaLnBrk="1" latinLnBrk="0" hangingPunct="1">
        <a:lnSpc>
          <a:spcPct val="90000"/>
        </a:lnSpc>
        <a:spcBef>
          <a:spcPct val="0"/>
        </a:spcBef>
        <a:buNone/>
        <a:defRPr sz="4400" kern="1200" spc="300" baseline="0">
          <a:solidFill>
            <a:schemeClr val="bg1"/>
          </a:solidFill>
          <a:latin typeface="+mj-lt"/>
          <a:ea typeface="+mj-ea"/>
          <a:cs typeface="Biome" panose="020B05030302040208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j-lt"/>
          <a:ea typeface="+mn-ea"/>
          <a:cs typeface="Biome" panose="020B0503030204020804" pitchFamily="34" charset="0"/>
        </a:defRPr>
      </a:lvl1pPr>
      <a:lvl2pPr marL="800100" indent="-342900" algn="l" defTabSz="914400" rtl="0" eaLnBrk="1" latinLnBrk="0" hangingPunct="1">
        <a:lnSpc>
          <a:spcPct val="90000"/>
        </a:lnSpc>
        <a:spcBef>
          <a:spcPts val="500"/>
        </a:spcBef>
        <a:buClr>
          <a:schemeClr val="accent6"/>
        </a:buClr>
        <a:buFont typeface="Arial" panose="020B0604020202020204" pitchFamily="34" charset="0"/>
        <a:buChar char="•"/>
        <a:defRPr sz="2400" kern="1200">
          <a:solidFill>
            <a:schemeClr val="bg1"/>
          </a:solidFill>
          <a:latin typeface="+mn-lt"/>
          <a:ea typeface="+mn-ea"/>
          <a:cs typeface="+mn-cs"/>
        </a:defRPr>
      </a:lvl2pPr>
      <a:lvl3pPr marL="1257300" indent="-342900" algn="l" defTabSz="914400" rtl="0" eaLnBrk="1" latinLnBrk="0" hangingPunct="1">
        <a:lnSpc>
          <a:spcPct val="90000"/>
        </a:lnSpc>
        <a:spcBef>
          <a:spcPts val="500"/>
        </a:spcBef>
        <a:buClr>
          <a:schemeClr val="accent6"/>
        </a:buClr>
        <a:buFont typeface="Arial" panose="020B0604020202020204" pitchFamily="34" charset="0"/>
        <a:buChar char="•"/>
        <a:defRPr sz="2000" kern="1200">
          <a:solidFill>
            <a:schemeClr val="bg1"/>
          </a:solidFill>
          <a:latin typeface="+mn-lt"/>
          <a:ea typeface="+mn-ea"/>
          <a:cs typeface="+mn-cs"/>
        </a:defRPr>
      </a:lvl3pPr>
      <a:lvl4pPr marL="16573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4pPr>
      <a:lvl5pPr marL="21145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hyperlink" Target="mailto:morelandd@nextgenerationacademy.net" TargetMode="External"/><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hyperlink" Target="https://www.google.com/search?sca_esv=334a270887901b44&amp;sxsrf=AHTn8zqYTaY31vX1edQxBsEJ9w7AbxJgGA:1741109379713&amp;q=unwelcome&amp;si=APYL9bsF-Mq-fXaAyJcIV7GbwI1qWXE6qAXH6jzTE9HzyLM6WnfhngXb7YDhF-XGh83xXUF38QifQH1ui4JM8rAqvB1JstmA9d3IOmmdOKHQ8NTwjtkW91I%3D&amp;expnd=1&amp;sa=X&amp;ved=2ahUKEwii9N7w-fCLAxU4SzABHXZcErAQyecJegQIORAP" TargetMode="External"/><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0E45B9B-5690-F156-E2ED-D88478B76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Univers Light"/>
              <a:ea typeface="+mn-ea"/>
              <a:cs typeface="+mn-cs"/>
            </a:endParaRPr>
          </a:p>
        </p:txBody>
      </p:sp>
      <p:sp>
        <p:nvSpPr>
          <p:cNvPr id="11" name="Rectangle 10">
            <a:extLst>
              <a:ext uri="{FF2B5EF4-FFF2-40B4-BE49-F238E27FC236}">
                <a16:creationId xmlns:a16="http://schemas.microsoft.com/office/drawing/2014/main" id="{97081EE3-B6BE-9584-F5AF-E5F6484DA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Univers Light"/>
              <a:ea typeface="+mn-ea"/>
              <a:cs typeface="+mn-cs"/>
            </a:endParaRPr>
          </a:p>
        </p:txBody>
      </p:sp>
      <p:pic>
        <p:nvPicPr>
          <p:cNvPr id="4" name="Picture 3" descr="Vector background of vibrant colors splashing">
            <a:extLst>
              <a:ext uri="{FF2B5EF4-FFF2-40B4-BE49-F238E27FC236}">
                <a16:creationId xmlns:a16="http://schemas.microsoft.com/office/drawing/2014/main" id="{C59819E5-1255-F3FE-2C02-2785B47708E6}"/>
              </a:ext>
            </a:extLst>
          </p:cNvPr>
          <p:cNvPicPr>
            <a:picLocks noChangeAspect="1"/>
          </p:cNvPicPr>
          <p:nvPr/>
        </p:nvPicPr>
        <p:blipFill>
          <a:blip r:embed="rId3">
            <a:alphaModFix amt="50000"/>
          </a:blip>
          <a:srcRect t="17280"/>
          <a:stretch/>
        </p:blipFill>
        <p:spPr>
          <a:xfrm>
            <a:off x="2" y="-10"/>
            <a:ext cx="12191998" cy="6857990"/>
          </a:xfrm>
          <a:prstGeom prst="rect">
            <a:avLst/>
          </a:prstGeom>
        </p:spPr>
      </p:pic>
      <p:sp>
        <p:nvSpPr>
          <p:cNvPr id="3" name="Subtitle 2">
            <a:extLst>
              <a:ext uri="{FF2B5EF4-FFF2-40B4-BE49-F238E27FC236}">
                <a16:creationId xmlns:a16="http://schemas.microsoft.com/office/drawing/2014/main" id="{DFB3A76C-326A-396A-C76E-D81631860452}"/>
              </a:ext>
            </a:extLst>
          </p:cNvPr>
          <p:cNvSpPr>
            <a:spLocks noGrp="1"/>
          </p:cNvSpPr>
          <p:nvPr>
            <p:ph type="subTitle" idx="1"/>
          </p:nvPr>
        </p:nvSpPr>
        <p:spPr>
          <a:xfrm>
            <a:off x="617379" y="4699592"/>
            <a:ext cx="3752603" cy="1971774"/>
          </a:xfrm>
          <a:noFill/>
        </p:spPr>
        <p:txBody>
          <a:bodyPr anchor="t">
            <a:normAutofit fontScale="32500" lnSpcReduction="20000"/>
          </a:bodyPr>
          <a:lstStyle/>
          <a:p>
            <a:pPr marL="457200" marR="0" lvl="1" indent="0" algn="l" defTabSz="914400" rtl="0" eaLnBrk="1" fontAlgn="auto" latinLnBrk="0" hangingPunct="1">
              <a:lnSpc>
                <a:spcPct val="140000"/>
              </a:lnSpc>
              <a:spcBef>
                <a:spcPts val="0"/>
              </a:spcBef>
              <a:spcAft>
                <a:spcPts val="0"/>
              </a:spcAft>
              <a:buClrTx/>
              <a:buSzPts val="1280"/>
              <a:buFont typeface="Arial" panose="020B0604020202020204" pitchFamily="34" charset="0"/>
              <a:buNone/>
              <a:tabLst/>
              <a:defRPr/>
            </a:pPr>
            <a:r>
              <a:rPr kumimoji="0" lang="en-US" sz="5600" b="1" i="0" u="none" strike="noStrike" kern="1200" cap="none" spc="0" normalizeH="0" baseline="0" noProof="0" dirty="0">
                <a:ln>
                  <a:noFill/>
                </a:ln>
                <a:solidFill>
                  <a:schemeClr val="bg1"/>
                </a:solidFill>
                <a:effectLst/>
                <a:uLnTx/>
                <a:uFillTx/>
                <a:latin typeface="Univers Condensed"/>
                <a:ea typeface="+mn-ea"/>
                <a:cs typeface="+mn-cs"/>
              </a:rPr>
              <a:t>Darrell Brown (Social Worker)</a:t>
            </a:r>
          </a:p>
          <a:p>
            <a:pPr marL="457200" marR="0" lvl="1" indent="0" algn="l" defTabSz="914400" rtl="0" eaLnBrk="1" fontAlgn="auto" latinLnBrk="0" hangingPunct="1">
              <a:lnSpc>
                <a:spcPct val="140000"/>
              </a:lnSpc>
              <a:spcBef>
                <a:spcPts val="0"/>
              </a:spcBef>
              <a:spcAft>
                <a:spcPts val="0"/>
              </a:spcAft>
              <a:buClrTx/>
              <a:buSzPts val="1280"/>
              <a:buFont typeface="Arial" panose="020B0604020202020204" pitchFamily="34" charset="0"/>
              <a:buNone/>
              <a:tabLst/>
              <a:defRPr/>
            </a:pPr>
            <a:r>
              <a:rPr kumimoji="0" lang="en-US" sz="5600" b="1" i="0" u="none" strike="noStrike" kern="1200" cap="none" spc="0" normalizeH="0" baseline="0" noProof="0" dirty="0">
                <a:ln>
                  <a:noFill/>
                </a:ln>
                <a:solidFill>
                  <a:schemeClr val="bg1"/>
                </a:solidFill>
                <a:effectLst/>
                <a:uLnTx/>
                <a:uFillTx/>
                <a:latin typeface="Univers Condensed"/>
                <a:ea typeface="+mn-ea"/>
                <a:cs typeface="+mn-cs"/>
              </a:rPr>
              <a:t>Dawn Moreland (School Counselor)</a:t>
            </a:r>
          </a:p>
          <a:p>
            <a:pPr marL="457200" marR="0" lvl="1" indent="0" algn="l" defTabSz="914400" rtl="0" eaLnBrk="1" fontAlgn="auto" latinLnBrk="0" hangingPunct="1">
              <a:lnSpc>
                <a:spcPct val="140000"/>
              </a:lnSpc>
              <a:spcBef>
                <a:spcPts val="1000"/>
              </a:spcBef>
              <a:spcAft>
                <a:spcPts val="0"/>
              </a:spcAft>
              <a:buClrTx/>
              <a:buSzPts val="1280"/>
              <a:buFont typeface="Arial" panose="020B0604020202020204" pitchFamily="34" charset="0"/>
              <a:buNone/>
              <a:tabLst/>
              <a:defRPr/>
            </a:pPr>
            <a:r>
              <a:rPr kumimoji="0" lang="en-US" sz="5600" b="1" i="0" u="none" strike="noStrike" kern="1200" cap="none" spc="0" normalizeH="0" baseline="0" noProof="0" dirty="0">
                <a:ln>
                  <a:noFill/>
                </a:ln>
                <a:solidFill>
                  <a:schemeClr val="bg1"/>
                </a:solidFill>
                <a:effectLst/>
                <a:uLnTx/>
                <a:uFillTx/>
                <a:latin typeface="Univers Condensed"/>
                <a:ea typeface="+mn-ea"/>
                <a:cs typeface="+mn-cs"/>
              </a:rPr>
              <a:t> 2026-2027</a:t>
            </a:r>
          </a:p>
          <a:p>
            <a:pPr algn="r"/>
            <a:endParaRPr lang="en-US" dirty="0">
              <a:solidFill>
                <a:srgbClr val="FFFFFF"/>
              </a:solidFill>
            </a:endParaRPr>
          </a:p>
        </p:txBody>
      </p:sp>
      <p:sp>
        <p:nvSpPr>
          <p:cNvPr id="13" name="Freeform: Shape 12">
            <a:extLst>
              <a:ext uri="{FF2B5EF4-FFF2-40B4-BE49-F238E27FC236}">
                <a16:creationId xmlns:a16="http://schemas.microsoft.com/office/drawing/2014/main" id="{41A03FE5-7938-1573-2D18-E168CC7C0A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52500" y="952500"/>
            <a:ext cx="10287000" cy="4953000"/>
          </a:xfrm>
          <a:custGeom>
            <a:avLst/>
            <a:gdLst>
              <a:gd name="connsiteX0" fmla="*/ 0 w 9985794"/>
              <a:gd name="connsiteY0" fmla="*/ 0 h 4920343"/>
              <a:gd name="connsiteX1" fmla="*/ 9985794 w 9985794"/>
              <a:gd name="connsiteY1" fmla="*/ 0 h 4920343"/>
              <a:gd name="connsiteX2" fmla="*/ 9985794 w 9985794"/>
              <a:gd name="connsiteY2" fmla="*/ 4920343 h 4920343"/>
              <a:gd name="connsiteX3" fmla="*/ 0 w 9985794"/>
              <a:gd name="connsiteY3" fmla="*/ 4920343 h 4920343"/>
              <a:gd name="connsiteX4" fmla="*/ 0 w 9985794"/>
              <a:gd name="connsiteY4" fmla="*/ 4119525 h 4920343"/>
              <a:gd name="connsiteX5" fmla="*/ 4905554 w 9985794"/>
              <a:gd name="connsiteY5" fmla="*/ 4119525 h 4920343"/>
              <a:gd name="connsiteX6" fmla="*/ 4905554 w 9985794"/>
              <a:gd name="connsiteY6" fmla="*/ 1451087 h 4920343"/>
              <a:gd name="connsiteX7" fmla="*/ 0 w 9985794"/>
              <a:gd name="connsiteY7" fmla="*/ 1451087 h 4920343"/>
              <a:gd name="connsiteX0" fmla="*/ 4905554 w 9985794"/>
              <a:gd name="connsiteY0" fmla="*/ 4119525 h 4920343"/>
              <a:gd name="connsiteX1" fmla="*/ 4905554 w 9985794"/>
              <a:gd name="connsiteY1" fmla="*/ 1451087 h 4920343"/>
              <a:gd name="connsiteX2" fmla="*/ 0 w 9985794"/>
              <a:gd name="connsiteY2" fmla="*/ 1451087 h 4920343"/>
              <a:gd name="connsiteX3" fmla="*/ 0 w 9985794"/>
              <a:gd name="connsiteY3" fmla="*/ 0 h 4920343"/>
              <a:gd name="connsiteX4" fmla="*/ 9985794 w 9985794"/>
              <a:gd name="connsiteY4" fmla="*/ 0 h 4920343"/>
              <a:gd name="connsiteX5" fmla="*/ 9985794 w 9985794"/>
              <a:gd name="connsiteY5" fmla="*/ 4920343 h 4920343"/>
              <a:gd name="connsiteX6" fmla="*/ 0 w 9985794"/>
              <a:gd name="connsiteY6" fmla="*/ 4920343 h 4920343"/>
              <a:gd name="connsiteX7" fmla="*/ 0 w 9985794"/>
              <a:gd name="connsiteY7" fmla="*/ 4119525 h 4920343"/>
              <a:gd name="connsiteX8" fmla="*/ 4996994 w 9985794"/>
              <a:gd name="connsiteY8" fmla="*/ 4210965 h 4920343"/>
              <a:gd name="connsiteX0" fmla="*/ 4905554 w 9985794"/>
              <a:gd name="connsiteY0" fmla="*/ 4119525 h 4920343"/>
              <a:gd name="connsiteX1" fmla="*/ 4905554 w 9985794"/>
              <a:gd name="connsiteY1" fmla="*/ 1451087 h 4920343"/>
              <a:gd name="connsiteX2" fmla="*/ 0 w 9985794"/>
              <a:gd name="connsiteY2" fmla="*/ 1451087 h 4920343"/>
              <a:gd name="connsiteX3" fmla="*/ 0 w 9985794"/>
              <a:gd name="connsiteY3" fmla="*/ 0 h 4920343"/>
              <a:gd name="connsiteX4" fmla="*/ 9985794 w 9985794"/>
              <a:gd name="connsiteY4" fmla="*/ 0 h 4920343"/>
              <a:gd name="connsiteX5" fmla="*/ 9985794 w 9985794"/>
              <a:gd name="connsiteY5" fmla="*/ 4920343 h 4920343"/>
              <a:gd name="connsiteX6" fmla="*/ 0 w 9985794"/>
              <a:gd name="connsiteY6" fmla="*/ 4920343 h 4920343"/>
              <a:gd name="connsiteX7" fmla="*/ 0 w 9985794"/>
              <a:gd name="connsiteY7" fmla="*/ 4119525 h 4920343"/>
              <a:gd name="connsiteX0" fmla="*/ 4905554 w 9985794"/>
              <a:gd name="connsiteY0" fmla="*/ 1451087 h 4920343"/>
              <a:gd name="connsiteX1" fmla="*/ 0 w 9985794"/>
              <a:gd name="connsiteY1" fmla="*/ 1451087 h 4920343"/>
              <a:gd name="connsiteX2" fmla="*/ 0 w 9985794"/>
              <a:gd name="connsiteY2" fmla="*/ 0 h 4920343"/>
              <a:gd name="connsiteX3" fmla="*/ 9985794 w 9985794"/>
              <a:gd name="connsiteY3" fmla="*/ 0 h 4920343"/>
              <a:gd name="connsiteX4" fmla="*/ 9985794 w 9985794"/>
              <a:gd name="connsiteY4" fmla="*/ 4920343 h 4920343"/>
              <a:gd name="connsiteX5" fmla="*/ 0 w 9985794"/>
              <a:gd name="connsiteY5" fmla="*/ 4920343 h 4920343"/>
              <a:gd name="connsiteX6" fmla="*/ 0 w 9985794"/>
              <a:gd name="connsiteY6" fmla="*/ 4119525 h 4920343"/>
              <a:gd name="connsiteX0" fmla="*/ 0 w 9985794"/>
              <a:gd name="connsiteY0" fmla="*/ 1451087 h 4920343"/>
              <a:gd name="connsiteX1" fmla="*/ 0 w 9985794"/>
              <a:gd name="connsiteY1" fmla="*/ 0 h 4920343"/>
              <a:gd name="connsiteX2" fmla="*/ 9985794 w 9985794"/>
              <a:gd name="connsiteY2" fmla="*/ 0 h 4920343"/>
              <a:gd name="connsiteX3" fmla="*/ 9985794 w 9985794"/>
              <a:gd name="connsiteY3" fmla="*/ 4920343 h 4920343"/>
              <a:gd name="connsiteX4" fmla="*/ 0 w 9985794"/>
              <a:gd name="connsiteY4" fmla="*/ 4920343 h 4920343"/>
              <a:gd name="connsiteX5" fmla="*/ 0 w 9985794"/>
              <a:gd name="connsiteY5" fmla="*/ 4119525 h 4920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85794" h="4920343">
                <a:moveTo>
                  <a:pt x="0" y="1451087"/>
                </a:moveTo>
                <a:lnTo>
                  <a:pt x="0" y="0"/>
                </a:lnTo>
                <a:lnTo>
                  <a:pt x="9985794" y="0"/>
                </a:lnTo>
                <a:lnTo>
                  <a:pt x="9985794" y="4920343"/>
                </a:lnTo>
                <a:lnTo>
                  <a:pt x="0" y="4920343"/>
                </a:lnTo>
                <a:lnTo>
                  <a:pt x="0" y="4119525"/>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Univers Light"/>
              <a:ea typeface="+mn-ea"/>
              <a:cs typeface="+mn-cs"/>
            </a:endParaRPr>
          </a:p>
        </p:txBody>
      </p:sp>
      <p:sp>
        <p:nvSpPr>
          <p:cNvPr id="5" name="Title 1">
            <a:extLst>
              <a:ext uri="{FF2B5EF4-FFF2-40B4-BE49-F238E27FC236}">
                <a16:creationId xmlns:a16="http://schemas.microsoft.com/office/drawing/2014/main" id="{41823747-4924-29B3-326D-B95CE5B141BD}"/>
              </a:ext>
            </a:extLst>
          </p:cNvPr>
          <p:cNvSpPr txBox="1">
            <a:spLocks/>
          </p:cNvSpPr>
          <p:nvPr/>
        </p:nvSpPr>
        <p:spPr>
          <a:xfrm>
            <a:off x="917590" y="952479"/>
            <a:ext cx="8896261" cy="495299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sng" strike="noStrike" kern="1200" cap="none" spc="0" normalizeH="0" baseline="0" noProof="0" dirty="0">
                <a:ln>
                  <a:noFill/>
                </a:ln>
                <a:solidFill>
                  <a:srgbClr val="FFFFFF"/>
                </a:solidFill>
                <a:effectLst/>
                <a:uLnTx/>
                <a:uFillTx/>
                <a:latin typeface="Elephant"/>
                <a:ea typeface="+mj-ea"/>
                <a:cs typeface="+mj-cs"/>
              </a:rPr>
              <a:t>Creating a School Climate that S.O.A.R.s</a:t>
            </a:r>
          </a:p>
          <a:p>
            <a:pPr marL="0" marR="0" lvl="0" indent="0" algn="ctr" defTabSz="914400" rtl="0" eaLnBrk="1" fontAlgn="auto" latinLnBrk="0" hangingPunct="1">
              <a:lnSpc>
                <a:spcPct val="90000"/>
              </a:lnSpc>
              <a:spcBef>
                <a:spcPct val="0"/>
              </a:spcBef>
              <a:spcAft>
                <a:spcPts val="0"/>
              </a:spcAft>
              <a:buClrTx/>
              <a:buSzTx/>
              <a:buFontTx/>
              <a:buNone/>
              <a:tabLst/>
              <a:defRPr/>
            </a:pPr>
            <a:br>
              <a:rPr kumimoji="0" lang="en-US" sz="4400" b="0" i="0" u="none" strike="noStrike" kern="1200" cap="none" spc="0" normalizeH="0" baseline="0" noProof="0" dirty="0">
                <a:ln>
                  <a:noFill/>
                </a:ln>
                <a:solidFill>
                  <a:srgbClr val="FFFFFF"/>
                </a:solidFill>
                <a:effectLst/>
                <a:uLnTx/>
                <a:uFillTx/>
                <a:latin typeface="Elephant"/>
                <a:ea typeface="+mj-ea"/>
                <a:cs typeface="+mj-cs"/>
              </a:rPr>
            </a:br>
            <a:r>
              <a:rPr kumimoji="0" lang="en-US" sz="4400" b="0" i="0" u="none" strike="noStrike" kern="1200" cap="none" spc="0" normalizeH="0" baseline="0" noProof="0" dirty="0">
                <a:ln>
                  <a:noFill/>
                </a:ln>
                <a:solidFill>
                  <a:srgbClr val="FFFFFF"/>
                </a:solidFill>
                <a:effectLst/>
                <a:uLnTx/>
                <a:uFillTx/>
                <a:latin typeface="Elephant"/>
                <a:ea typeface="+mj-ea"/>
                <a:cs typeface="+mj-cs"/>
              </a:rPr>
              <a:t>Title IX, Mandated Reporting, Suicide Prevention, and McKinney-Vento</a:t>
            </a:r>
          </a:p>
        </p:txBody>
      </p:sp>
    </p:spTree>
    <p:extLst>
      <p:ext uri="{BB962C8B-B14F-4D97-AF65-F5344CB8AC3E}">
        <p14:creationId xmlns:p14="http://schemas.microsoft.com/office/powerpoint/2010/main" val="1700777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CAFF5-D590-8C2D-A7CB-742CCC3A8F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FE5B4E-4062-3FD5-795F-DB19483B8DAA}"/>
              </a:ext>
            </a:extLst>
          </p:cNvPr>
          <p:cNvSpPr>
            <a:spLocks noGrp="1"/>
          </p:cNvSpPr>
          <p:nvPr>
            <p:ph type="title"/>
          </p:nvPr>
        </p:nvSpPr>
        <p:spPr/>
        <p:txBody>
          <a:bodyPr/>
          <a:lstStyle/>
          <a:p>
            <a:pPr algn="ctr"/>
            <a:r>
              <a:rPr lang="en-US" u="sng">
                <a:cs typeface="Biome"/>
              </a:rPr>
              <a:t> </a:t>
            </a:r>
            <a:r>
              <a:rPr lang="en-US" u="sng">
                <a:solidFill>
                  <a:srgbClr val="FFFF00"/>
                </a:solidFill>
                <a:cs typeface="Biome"/>
              </a:rPr>
              <a:t>Scope of Responsibility</a:t>
            </a:r>
            <a:endParaRPr lang="en-US" u="sng">
              <a:solidFill>
                <a:srgbClr val="FFFF00"/>
              </a:solidFill>
            </a:endParaRPr>
          </a:p>
        </p:txBody>
      </p:sp>
      <p:sp>
        <p:nvSpPr>
          <p:cNvPr id="3" name="Content Placeholder 2">
            <a:extLst>
              <a:ext uri="{FF2B5EF4-FFF2-40B4-BE49-F238E27FC236}">
                <a16:creationId xmlns:a16="http://schemas.microsoft.com/office/drawing/2014/main" id="{3DDDB34F-FCA3-788A-7954-DBCA19B8E668}"/>
              </a:ext>
            </a:extLst>
          </p:cNvPr>
          <p:cNvSpPr>
            <a:spLocks noGrp="1"/>
          </p:cNvSpPr>
          <p:nvPr>
            <p:ph idx="1"/>
          </p:nvPr>
        </p:nvSpPr>
        <p:spPr>
          <a:xfrm>
            <a:off x="838198" y="2108595"/>
            <a:ext cx="10199915" cy="4476796"/>
          </a:xfrm>
        </p:spPr>
        <p:txBody>
          <a:bodyPr vert="horz" lIns="91440" tIns="45720" rIns="91440" bIns="45720" rtlCol="0" anchor="t">
            <a:noAutofit/>
          </a:bodyPr>
          <a:lstStyle/>
          <a:p>
            <a:r>
              <a:rPr lang="en-US" sz="2400" dirty="0"/>
              <a:t>A school must respond when:</a:t>
            </a:r>
          </a:p>
          <a:p>
            <a:pPr lvl="1"/>
            <a:r>
              <a:rPr lang="en-US" sz="2400" dirty="0"/>
              <a:t>The school has </a:t>
            </a:r>
            <a:r>
              <a:rPr lang="en-US" sz="2400" b="1" dirty="0">
                <a:solidFill>
                  <a:srgbClr val="FF0000"/>
                </a:solidFill>
              </a:rPr>
              <a:t>ACTUAL KNOWLEDGE</a:t>
            </a:r>
            <a:r>
              <a:rPr lang="en-US" sz="2400" dirty="0"/>
              <a:t> of </a:t>
            </a:r>
            <a:r>
              <a:rPr lang="en-US" b="1" i="1" u="sng" dirty="0">
                <a:solidFill>
                  <a:schemeClr val="accent4"/>
                </a:solidFill>
              </a:rPr>
              <a:t>Sexual</a:t>
            </a:r>
            <a:r>
              <a:rPr lang="en-US" sz="2400" b="1" i="1" u="sng" dirty="0">
                <a:solidFill>
                  <a:schemeClr val="accent4"/>
                </a:solidFill>
              </a:rPr>
              <a:t> </a:t>
            </a:r>
            <a:r>
              <a:rPr lang="en-US" b="1" i="1" u="sng" dirty="0">
                <a:solidFill>
                  <a:schemeClr val="accent4"/>
                </a:solidFill>
              </a:rPr>
              <a:t>Harassment</a:t>
            </a:r>
            <a:endParaRPr lang="en-US" sz="2400" b="1" i="1" u="sng" dirty="0">
              <a:solidFill>
                <a:schemeClr val="accent4"/>
              </a:solidFill>
            </a:endParaRPr>
          </a:p>
          <a:p>
            <a:pPr lvl="1"/>
            <a:r>
              <a:rPr lang="en-US" dirty="0"/>
              <a:t>That occurred within the school's </a:t>
            </a:r>
            <a:r>
              <a:rPr lang="en-US" b="1" dirty="0">
                <a:solidFill>
                  <a:srgbClr val="00B050"/>
                </a:solidFill>
              </a:rPr>
              <a:t>"education program or activity"</a:t>
            </a:r>
            <a:r>
              <a:rPr lang="en-US" dirty="0"/>
              <a:t>.</a:t>
            </a:r>
          </a:p>
          <a:p>
            <a:pPr lvl="2">
              <a:buFont typeface="Wingdings" panose="020B0604020202020204" pitchFamily="34" charset="0"/>
              <a:buChar char="§"/>
            </a:pPr>
            <a:r>
              <a:rPr lang="en-US" dirty="0"/>
              <a:t>This includes locations, events or circumstances where the </a:t>
            </a:r>
            <a:r>
              <a:rPr lang="en-US" u="sng" dirty="0"/>
              <a:t>recipient</a:t>
            </a:r>
            <a:r>
              <a:rPr lang="en-US" dirty="0"/>
              <a:t> exercised substantial control over the </a:t>
            </a:r>
            <a:r>
              <a:rPr lang="en-US" u="sng" dirty="0"/>
              <a:t>respondent</a:t>
            </a:r>
            <a:r>
              <a:rPr lang="en-US" dirty="0"/>
              <a:t> and the context in which the sexual harassment occurred.</a:t>
            </a:r>
          </a:p>
          <a:p>
            <a:pPr lvl="2">
              <a:buFont typeface="Wingdings" panose="020B0604020202020204" pitchFamily="34" charset="0"/>
              <a:buChar char="§"/>
            </a:pPr>
            <a:r>
              <a:rPr lang="en-US" dirty="0"/>
              <a:t>This is a broad definition... Did the conduct occur in a location/ context where the school:</a:t>
            </a:r>
          </a:p>
          <a:p>
            <a:pPr lvl="3"/>
            <a:r>
              <a:rPr lang="en-US" dirty="0"/>
              <a:t>Owned premises</a:t>
            </a:r>
          </a:p>
          <a:p>
            <a:pPr lvl="3"/>
            <a:r>
              <a:rPr lang="en-US" dirty="0"/>
              <a:t>Exercised oversight, supervision or discipline</a:t>
            </a:r>
          </a:p>
          <a:p>
            <a:pPr lvl="3"/>
            <a:r>
              <a:rPr lang="en-US" dirty="0"/>
              <a:t>Funded, sponsored, promoted or endorsed</a:t>
            </a:r>
          </a:p>
          <a:p>
            <a:pPr lvl="1"/>
            <a:r>
              <a:rPr lang="en-US" dirty="0"/>
              <a:t>against a </a:t>
            </a:r>
            <a:r>
              <a:rPr lang="en-US" dirty="0">
                <a:solidFill>
                  <a:srgbClr val="FFC000"/>
                </a:solidFill>
              </a:rPr>
              <a:t>"person in the United States"</a:t>
            </a:r>
            <a:r>
              <a:rPr lang="en-US" dirty="0"/>
              <a:t>.</a:t>
            </a:r>
          </a:p>
        </p:txBody>
      </p:sp>
    </p:spTree>
    <p:extLst>
      <p:ext uri="{BB962C8B-B14F-4D97-AF65-F5344CB8AC3E}">
        <p14:creationId xmlns:p14="http://schemas.microsoft.com/office/powerpoint/2010/main" val="3032519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73310-E747-F4D7-A009-F7D632A5E4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51A4C9-0244-B015-DBC7-4ECC225E113A}"/>
              </a:ext>
            </a:extLst>
          </p:cNvPr>
          <p:cNvSpPr>
            <a:spLocks noGrp="1"/>
          </p:cNvSpPr>
          <p:nvPr>
            <p:ph type="title"/>
          </p:nvPr>
        </p:nvSpPr>
        <p:spPr/>
        <p:txBody>
          <a:bodyPr/>
          <a:lstStyle/>
          <a:p>
            <a:r>
              <a:rPr lang="en-US">
                <a:cs typeface="Biome"/>
              </a:rPr>
              <a:t>Actual Knowledge &amp; Deliberately indifferent</a:t>
            </a:r>
            <a:endParaRPr lang="en-US" err="1"/>
          </a:p>
        </p:txBody>
      </p:sp>
      <p:sp>
        <p:nvSpPr>
          <p:cNvPr id="3" name="Content Placeholder 2">
            <a:extLst>
              <a:ext uri="{FF2B5EF4-FFF2-40B4-BE49-F238E27FC236}">
                <a16:creationId xmlns:a16="http://schemas.microsoft.com/office/drawing/2014/main" id="{D75C961F-CECF-5127-11BA-8AC38464E1DB}"/>
              </a:ext>
            </a:extLst>
          </p:cNvPr>
          <p:cNvSpPr>
            <a:spLocks noGrp="1"/>
          </p:cNvSpPr>
          <p:nvPr>
            <p:ph sz="quarter" idx="31"/>
          </p:nvPr>
        </p:nvSpPr>
        <p:spPr>
          <a:xfrm>
            <a:off x="2079172" y="1962150"/>
            <a:ext cx="9796364" cy="4632172"/>
          </a:xfrm>
        </p:spPr>
        <p:txBody>
          <a:bodyPr vert="horz" lIns="91440" tIns="45720" rIns="91440" bIns="45720" rtlCol="0" anchor="t">
            <a:noAutofit/>
          </a:bodyPr>
          <a:lstStyle/>
          <a:p>
            <a:r>
              <a:rPr lang="en-US" sz="2400" b="1" u="sng" dirty="0">
                <a:cs typeface="Biome"/>
              </a:rPr>
              <a:t>Actual Knowledge: </a:t>
            </a:r>
            <a:r>
              <a:rPr lang="en-US" sz="2400" dirty="0">
                <a:cs typeface="Biome"/>
              </a:rPr>
              <a:t>means notice of sexual harassment or allegations of sexual harassment to the School's Title IX Coordinator, or any official of the school.</a:t>
            </a:r>
          </a:p>
          <a:p>
            <a:r>
              <a:rPr lang="en-US" sz="2400" b="1" dirty="0">
                <a:solidFill>
                  <a:schemeClr val="accent3">
                    <a:lumMod val="50000"/>
                  </a:schemeClr>
                </a:solidFill>
                <a:cs typeface="Biome"/>
              </a:rPr>
              <a:t>This means ALL teachers and staff are </a:t>
            </a:r>
            <a:r>
              <a:rPr lang="en-US" sz="2400" b="1" u="sng" dirty="0">
                <a:solidFill>
                  <a:schemeClr val="accent3">
                    <a:lumMod val="50000"/>
                  </a:schemeClr>
                </a:solidFill>
                <a:cs typeface="Biome"/>
              </a:rPr>
              <a:t>required</a:t>
            </a:r>
            <a:r>
              <a:rPr lang="en-US" sz="2400" b="1" dirty="0">
                <a:solidFill>
                  <a:schemeClr val="accent3">
                    <a:lumMod val="50000"/>
                  </a:schemeClr>
                </a:solidFill>
                <a:cs typeface="Biome"/>
              </a:rPr>
              <a:t> to report any allegations of misconduct that they witness or hear about to the Title IX Coordinator.</a:t>
            </a:r>
            <a:endParaRPr lang="en-US" sz="2400" b="1" dirty="0">
              <a:solidFill>
                <a:schemeClr val="accent3">
                  <a:lumMod val="50000"/>
                </a:schemeClr>
              </a:solidFill>
            </a:endParaRPr>
          </a:p>
          <a:p>
            <a:r>
              <a:rPr lang="en-US" sz="2400" dirty="0">
                <a:cs typeface="Biome"/>
              </a:rPr>
              <a:t>The school’s response must NOT be </a:t>
            </a:r>
            <a:r>
              <a:rPr lang="en-US" sz="2400" b="1" u="sng" dirty="0">
                <a:cs typeface="Biome"/>
              </a:rPr>
              <a:t>Deliberately Indifferent</a:t>
            </a:r>
            <a:r>
              <a:rPr lang="en-US" sz="2400" b="1" dirty="0">
                <a:cs typeface="Biome"/>
              </a:rPr>
              <a:t>.</a:t>
            </a:r>
            <a:endParaRPr lang="en-US" sz="2400" b="1" dirty="0">
              <a:solidFill>
                <a:srgbClr val="000000"/>
              </a:solidFill>
              <a:cs typeface="Biome"/>
            </a:endParaRPr>
          </a:p>
          <a:p>
            <a:pPr marL="800100" lvl="2">
              <a:lnSpc>
                <a:spcPct val="90000"/>
              </a:lnSpc>
              <a:spcBef>
                <a:spcPts val="500"/>
              </a:spcBef>
              <a:spcAft>
                <a:spcPts val="0"/>
              </a:spcAft>
            </a:pPr>
            <a:r>
              <a:rPr lang="en-US" sz="1800" dirty="0"/>
              <a:t>The school must not act in a way that is clearly unreasonable in light of the known circumstances.</a:t>
            </a:r>
          </a:p>
          <a:p>
            <a:pPr marL="800100" lvl="2">
              <a:lnSpc>
                <a:spcPct val="90000"/>
              </a:lnSpc>
              <a:spcBef>
                <a:spcPts val="500"/>
              </a:spcBef>
              <a:spcAft>
                <a:spcPts val="0"/>
              </a:spcAft>
            </a:pPr>
            <a:r>
              <a:rPr lang="en-US" sz="1800" dirty="0"/>
              <a:t>Provide supportive measures, prompt contact, follow grievance process, NOT restrict constitutional rights, and meticulous record keeping.</a:t>
            </a:r>
          </a:p>
          <a:p>
            <a:endParaRPr lang="en-US" dirty="0"/>
          </a:p>
        </p:txBody>
      </p:sp>
      <p:sp>
        <p:nvSpPr>
          <p:cNvPr id="4" name="Slide Number Placeholder 3">
            <a:extLst>
              <a:ext uri="{FF2B5EF4-FFF2-40B4-BE49-F238E27FC236}">
                <a16:creationId xmlns:a16="http://schemas.microsoft.com/office/drawing/2014/main" id="{574B5BB6-5056-945C-86BD-A27E9A28F7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024F78-56A6-7740-B68D-8D4D026EDF3F}" type="slidenum">
              <a:rPr kumimoji="0" lang="en-US" sz="1200" b="0" i="0" u="none" strike="noStrike" kern="1200" cap="none" spc="0" normalizeH="0" baseline="0" noProof="0" smtClean="0">
                <a:ln>
                  <a:noFill/>
                </a:ln>
                <a:solidFill>
                  <a:srgbClr val="FFFFFF"/>
                </a:solidFill>
                <a:effectLst/>
                <a:uLnTx/>
                <a:uFillTx/>
                <a:latin typeface="Biome"/>
                <a:ea typeface="+mn-ea"/>
                <a:cs typeface="Biome" panose="020B05030302040208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srgbClr val="FFFFFF"/>
              </a:solidFill>
              <a:effectLst/>
              <a:uLnTx/>
              <a:uFillTx/>
              <a:latin typeface="Biome"/>
              <a:ea typeface="+mn-ea"/>
              <a:cs typeface="Biome" panose="020B0503030204020804" pitchFamily="34" charset="0"/>
            </a:endParaRPr>
          </a:p>
        </p:txBody>
      </p:sp>
    </p:spTree>
    <p:extLst>
      <p:ext uri="{BB962C8B-B14F-4D97-AF65-F5344CB8AC3E}">
        <p14:creationId xmlns:p14="http://schemas.microsoft.com/office/powerpoint/2010/main" val="2393744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79">
          <a:extLst>
            <a:ext uri="{FF2B5EF4-FFF2-40B4-BE49-F238E27FC236}">
              <a16:creationId xmlns:a16="http://schemas.microsoft.com/office/drawing/2014/main" id="{9340B00F-A50E-1F37-5D79-0B959D88B1BC}"/>
            </a:ext>
          </a:extLst>
        </p:cNvPr>
        <p:cNvGrpSpPr/>
        <p:nvPr/>
      </p:nvGrpSpPr>
      <p:grpSpPr>
        <a:xfrm>
          <a:off x="0" y="0"/>
          <a:ext cx="0" cy="0"/>
          <a:chOff x="0" y="0"/>
          <a:chExt cx="0" cy="0"/>
        </a:xfrm>
      </p:grpSpPr>
      <p:sp>
        <p:nvSpPr>
          <p:cNvPr id="380" name="Google Shape;380;p34">
            <a:extLst>
              <a:ext uri="{FF2B5EF4-FFF2-40B4-BE49-F238E27FC236}">
                <a16:creationId xmlns:a16="http://schemas.microsoft.com/office/drawing/2014/main" id="{E8A57A7C-E448-B88E-EA0B-A0ADC816AFDF}"/>
              </a:ext>
            </a:extLst>
          </p:cNvPr>
          <p:cNvSpPr txBox="1">
            <a:spLocks noGrp="1"/>
          </p:cNvSpPr>
          <p:nvPr>
            <p:ph type="title"/>
          </p:nvPr>
        </p:nvSpPr>
        <p:spPr>
          <a:xfrm>
            <a:off x="606425" y="973667"/>
            <a:ext cx="3490740" cy="4833745"/>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entury Gothic"/>
              <a:buNone/>
            </a:pPr>
            <a:r>
              <a:rPr lang="en-US" sz="4400" b="1" u="sng" dirty="0"/>
              <a:t>Reporting Process</a:t>
            </a:r>
            <a:endParaRPr dirty="0"/>
          </a:p>
        </p:txBody>
      </p:sp>
      <p:grpSp>
        <p:nvGrpSpPr>
          <p:cNvPr id="381" name="Google Shape;381;p34">
            <a:extLst>
              <a:ext uri="{FF2B5EF4-FFF2-40B4-BE49-F238E27FC236}">
                <a16:creationId xmlns:a16="http://schemas.microsoft.com/office/drawing/2014/main" id="{95450E35-B834-2588-06D8-D2623C42163C}"/>
              </a:ext>
            </a:extLst>
          </p:cNvPr>
          <p:cNvGrpSpPr/>
          <p:nvPr/>
        </p:nvGrpSpPr>
        <p:grpSpPr>
          <a:xfrm>
            <a:off x="4360287" y="587901"/>
            <a:ext cx="6391275" cy="5441110"/>
            <a:chOff x="0" y="927"/>
            <a:chExt cx="6391275" cy="5244832"/>
          </a:xfrm>
        </p:grpSpPr>
        <p:sp>
          <p:nvSpPr>
            <p:cNvPr id="382" name="Google Shape;382;p34">
              <a:extLst>
                <a:ext uri="{FF2B5EF4-FFF2-40B4-BE49-F238E27FC236}">
                  <a16:creationId xmlns:a16="http://schemas.microsoft.com/office/drawing/2014/main" id="{184DFEFA-3D40-54A3-5DA7-92AE49F31EEB}"/>
                </a:ext>
              </a:extLst>
            </p:cNvPr>
            <p:cNvSpPr/>
            <p:nvPr/>
          </p:nvSpPr>
          <p:spPr>
            <a:xfrm>
              <a:off x="0" y="3949459"/>
              <a:ext cx="6391275" cy="1296300"/>
            </a:xfrm>
            <a:prstGeom prst="rect">
              <a:avLst/>
            </a:prstGeom>
            <a:solidFill>
              <a:srgbClr val="E33B6D"/>
            </a:solidFill>
            <a:ln w="190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Nova"/>
                <a:ea typeface="+mn-ea"/>
                <a:cs typeface="+mn-cs"/>
              </a:endParaRPr>
            </a:p>
          </p:txBody>
        </p:sp>
        <p:sp>
          <p:nvSpPr>
            <p:cNvPr id="383" name="Google Shape;383;p34">
              <a:extLst>
                <a:ext uri="{FF2B5EF4-FFF2-40B4-BE49-F238E27FC236}">
                  <a16:creationId xmlns:a16="http://schemas.microsoft.com/office/drawing/2014/main" id="{41A37038-AE0C-D719-3BF5-7F0A7973793B}"/>
                </a:ext>
              </a:extLst>
            </p:cNvPr>
            <p:cNvSpPr txBox="1"/>
            <p:nvPr/>
          </p:nvSpPr>
          <p:spPr>
            <a:xfrm>
              <a:off x="0" y="3949459"/>
              <a:ext cx="6391275" cy="700002"/>
            </a:xfrm>
            <a:prstGeom prst="rect">
              <a:avLst/>
            </a:prstGeom>
            <a:noFill/>
            <a:ln>
              <a:noFill/>
            </a:ln>
          </p:spPr>
          <p:txBody>
            <a:bodyPr spcFirstLastPara="1" wrap="square" lIns="163575" tIns="163575" rIns="163575" bIns="1635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300"/>
                <a:buFont typeface="Century Gothic"/>
                <a:buNone/>
                <a:tabLst/>
                <a:defRPr/>
              </a:pPr>
              <a:r>
                <a:rPr kumimoji="0" lang="en-US" sz="2300" b="0" i="0" u="none" strike="noStrike" kern="1200" cap="none" spc="0" normalizeH="0" baseline="0" noProof="0">
                  <a:ln>
                    <a:noFill/>
                  </a:ln>
                  <a:solidFill>
                    <a:srgbClr val="FFFFFF"/>
                  </a:solidFill>
                  <a:effectLst/>
                  <a:uLnTx/>
                  <a:uFillTx/>
                  <a:latin typeface="Century Gothic"/>
                  <a:ea typeface="Century Gothic"/>
                  <a:cs typeface="Century Gothic"/>
                  <a:sym typeface="Century Gothic"/>
                </a:rPr>
                <a:t>Investigation</a:t>
              </a:r>
              <a:endParaRPr kumimoji="0" sz="1800" b="0" i="0" u="none" strike="noStrike" kern="1200" cap="none" spc="0" normalizeH="0" baseline="0" noProof="0">
                <a:ln>
                  <a:noFill/>
                </a:ln>
                <a:solidFill>
                  <a:srgbClr val="000000"/>
                </a:solidFill>
                <a:effectLst/>
                <a:uLnTx/>
                <a:uFillTx/>
                <a:latin typeface="Arial Nova"/>
                <a:ea typeface="+mn-ea"/>
                <a:cs typeface="+mn-cs"/>
              </a:endParaRPr>
            </a:p>
          </p:txBody>
        </p:sp>
        <p:sp>
          <p:nvSpPr>
            <p:cNvPr id="384" name="Google Shape;384;p34">
              <a:extLst>
                <a:ext uri="{FF2B5EF4-FFF2-40B4-BE49-F238E27FC236}">
                  <a16:creationId xmlns:a16="http://schemas.microsoft.com/office/drawing/2014/main" id="{F1AB2E3B-D0AC-F344-3381-FF96DA2C7829}"/>
                </a:ext>
              </a:extLst>
            </p:cNvPr>
            <p:cNvSpPr/>
            <p:nvPr/>
          </p:nvSpPr>
          <p:spPr>
            <a:xfrm>
              <a:off x="3120" y="4623535"/>
              <a:ext cx="2128344" cy="596298"/>
            </a:xfrm>
            <a:prstGeom prst="rect">
              <a:avLst/>
            </a:prstGeom>
            <a:solidFill>
              <a:srgbClr val="F4CDD4">
                <a:alpha val="89803"/>
              </a:srgbClr>
            </a:solidFill>
            <a:ln w="19050" cap="rnd" cmpd="sng">
              <a:solidFill>
                <a:srgbClr val="F4CDD4">
                  <a:alpha val="89803"/>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Nova"/>
                <a:ea typeface="+mn-ea"/>
                <a:cs typeface="+mn-cs"/>
              </a:endParaRPr>
            </a:p>
          </p:txBody>
        </p:sp>
        <p:sp>
          <p:nvSpPr>
            <p:cNvPr id="385" name="Google Shape;385;p34">
              <a:extLst>
                <a:ext uri="{FF2B5EF4-FFF2-40B4-BE49-F238E27FC236}">
                  <a16:creationId xmlns:a16="http://schemas.microsoft.com/office/drawing/2014/main" id="{4600FE3A-3140-7053-041F-66B64532EA45}"/>
                </a:ext>
              </a:extLst>
            </p:cNvPr>
            <p:cNvSpPr txBox="1"/>
            <p:nvPr/>
          </p:nvSpPr>
          <p:spPr>
            <a:xfrm>
              <a:off x="3120" y="4623535"/>
              <a:ext cx="2128344" cy="596298"/>
            </a:xfrm>
            <a:prstGeom prst="rect">
              <a:avLst/>
            </a:prstGeom>
            <a:noFill/>
            <a:ln>
              <a:noFill/>
            </a:ln>
          </p:spPr>
          <p:txBody>
            <a:bodyPr spcFirstLastPara="1" wrap="square" lIns="78225" tIns="13950" rIns="78225" bIns="139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100"/>
                <a:buFont typeface="Century Gothic"/>
                <a:buNone/>
                <a:tabLst/>
                <a:defRPr/>
              </a:pPr>
              <a:r>
                <a:rPr kumimoji="0" lang="en-US" sz="1100" b="1"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Complainants Rights: Information about the case and outcomes (In writing)</a:t>
              </a:r>
              <a:endParaRPr kumimoji="0" sz="1800" b="1" i="0" u="none" strike="noStrike" kern="1200" cap="none" spc="0" normalizeH="0" baseline="0" noProof="0" dirty="0">
                <a:ln>
                  <a:noFill/>
                </a:ln>
                <a:solidFill>
                  <a:srgbClr val="000000"/>
                </a:solidFill>
                <a:effectLst/>
                <a:uLnTx/>
                <a:uFillTx/>
                <a:latin typeface="Arial Nova"/>
                <a:ea typeface="+mn-ea"/>
                <a:cs typeface="+mn-cs"/>
              </a:endParaRPr>
            </a:p>
          </p:txBody>
        </p:sp>
        <p:sp>
          <p:nvSpPr>
            <p:cNvPr id="386" name="Google Shape;386;p34">
              <a:extLst>
                <a:ext uri="{FF2B5EF4-FFF2-40B4-BE49-F238E27FC236}">
                  <a16:creationId xmlns:a16="http://schemas.microsoft.com/office/drawing/2014/main" id="{297AD92E-A557-C359-6569-1E7F39BA01C1}"/>
                </a:ext>
              </a:extLst>
            </p:cNvPr>
            <p:cNvSpPr/>
            <p:nvPr/>
          </p:nvSpPr>
          <p:spPr>
            <a:xfrm>
              <a:off x="2131465" y="4623535"/>
              <a:ext cx="2128344" cy="596298"/>
            </a:xfrm>
            <a:prstGeom prst="rect">
              <a:avLst/>
            </a:prstGeom>
            <a:solidFill>
              <a:srgbClr val="CCF4F2">
                <a:alpha val="89803"/>
              </a:srgbClr>
            </a:solidFill>
            <a:ln w="19050" cap="rnd" cmpd="sng">
              <a:solidFill>
                <a:srgbClr val="CCF4F2">
                  <a:alpha val="89803"/>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Nova"/>
                <a:ea typeface="+mn-ea"/>
                <a:cs typeface="+mn-cs"/>
              </a:endParaRPr>
            </a:p>
          </p:txBody>
        </p:sp>
        <p:sp>
          <p:nvSpPr>
            <p:cNvPr id="387" name="Google Shape;387;p34">
              <a:extLst>
                <a:ext uri="{FF2B5EF4-FFF2-40B4-BE49-F238E27FC236}">
                  <a16:creationId xmlns:a16="http://schemas.microsoft.com/office/drawing/2014/main" id="{315BFAA1-180F-C7E9-8E82-98E650E91B17}"/>
                </a:ext>
              </a:extLst>
            </p:cNvPr>
            <p:cNvSpPr txBox="1"/>
            <p:nvPr/>
          </p:nvSpPr>
          <p:spPr>
            <a:xfrm>
              <a:off x="2128343" y="4623534"/>
              <a:ext cx="2128344" cy="596298"/>
            </a:xfrm>
            <a:prstGeom prst="rect">
              <a:avLst/>
            </a:prstGeom>
            <a:noFill/>
            <a:ln>
              <a:noFill/>
            </a:ln>
          </p:spPr>
          <p:txBody>
            <a:bodyPr spcFirstLastPara="1" wrap="square" lIns="78225" tIns="13950" rIns="78225" bIns="139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100"/>
                <a:buFont typeface="Century Gothic"/>
                <a:buNone/>
                <a:tabLst/>
                <a:defRPr/>
              </a:pPr>
              <a:r>
                <a:rPr kumimoji="0" lang="en-US" sz="1100" b="1"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Timeframe</a:t>
              </a:r>
              <a:endParaRPr kumimoji="0" sz="1800" b="1" i="0" u="none" strike="noStrike" kern="1200" cap="none" spc="0" normalizeH="0" baseline="0" noProof="0" dirty="0">
                <a:ln>
                  <a:noFill/>
                </a:ln>
                <a:solidFill>
                  <a:srgbClr val="000000"/>
                </a:solidFill>
                <a:effectLst/>
                <a:uLnTx/>
                <a:uFillTx/>
                <a:latin typeface="Arial Nova"/>
                <a:ea typeface="+mn-ea"/>
                <a:cs typeface="+mn-cs"/>
              </a:endParaRPr>
            </a:p>
          </p:txBody>
        </p:sp>
        <p:sp>
          <p:nvSpPr>
            <p:cNvPr id="388" name="Google Shape;388;p34">
              <a:extLst>
                <a:ext uri="{FF2B5EF4-FFF2-40B4-BE49-F238E27FC236}">
                  <a16:creationId xmlns:a16="http://schemas.microsoft.com/office/drawing/2014/main" id="{94A5A6B1-EE58-1324-68E0-155A8772E30F}"/>
                </a:ext>
              </a:extLst>
            </p:cNvPr>
            <p:cNvSpPr/>
            <p:nvPr/>
          </p:nvSpPr>
          <p:spPr>
            <a:xfrm>
              <a:off x="4259809" y="4623535"/>
              <a:ext cx="2128344" cy="596298"/>
            </a:xfrm>
            <a:prstGeom prst="rect">
              <a:avLst/>
            </a:prstGeom>
            <a:solidFill>
              <a:srgbClr val="F4CFCC">
                <a:alpha val="89803"/>
              </a:srgbClr>
            </a:solidFill>
            <a:ln w="19050" cap="rnd" cmpd="sng">
              <a:solidFill>
                <a:srgbClr val="F4CFCC">
                  <a:alpha val="89803"/>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Nova"/>
                <a:ea typeface="+mn-ea"/>
                <a:cs typeface="+mn-cs"/>
              </a:endParaRPr>
            </a:p>
          </p:txBody>
        </p:sp>
        <p:sp>
          <p:nvSpPr>
            <p:cNvPr id="389" name="Google Shape;389;p34">
              <a:extLst>
                <a:ext uri="{FF2B5EF4-FFF2-40B4-BE49-F238E27FC236}">
                  <a16:creationId xmlns:a16="http://schemas.microsoft.com/office/drawing/2014/main" id="{53B328C5-40C9-EA62-21E3-02239C9E5222}"/>
                </a:ext>
              </a:extLst>
            </p:cNvPr>
            <p:cNvSpPr txBox="1"/>
            <p:nvPr/>
          </p:nvSpPr>
          <p:spPr>
            <a:xfrm>
              <a:off x="4259809" y="4623535"/>
              <a:ext cx="2128344" cy="596298"/>
            </a:xfrm>
            <a:prstGeom prst="rect">
              <a:avLst/>
            </a:prstGeom>
            <a:noFill/>
            <a:ln>
              <a:noFill/>
            </a:ln>
          </p:spPr>
          <p:txBody>
            <a:bodyPr spcFirstLastPara="1" wrap="square" lIns="78225" tIns="13950" rIns="78225" bIns="13950" anchor="ctr" anchorCtr="0">
              <a:noAutofit/>
            </a:bodyPr>
            <a:lstStyle/>
            <a:p>
              <a:pPr marL="0" marR="0" lvl="0" indent="0" algn="ctr" defTabSz="914400" rtl="0" eaLnBrk="1" fontAlgn="auto" latinLnBrk="0" hangingPunct="1">
                <a:lnSpc>
                  <a:spcPct val="90000"/>
                </a:lnSpc>
                <a:spcBef>
                  <a:spcPts val="0"/>
                </a:spcBef>
                <a:spcAft>
                  <a:spcPts val="0"/>
                </a:spcAft>
                <a:buClr>
                  <a:srgbClr val="000000"/>
                </a:buClr>
                <a:buSzPts val="1100"/>
                <a:buFont typeface="Century Gothic"/>
                <a:buNone/>
                <a:tabLst/>
                <a:defRPr/>
              </a:pPr>
              <a:r>
                <a:rPr kumimoji="0" lang="en-US" sz="1100" b="1"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Confidentiality</a:t>
              </a:r>
              <a:endParaRPr kumimoji="0" sz="1800" b="1" i="0" u="none" strike="noStrike" kern="1200" cap="none" spc="0" normalizeH="0" baseline="0" noProof="0" dirty="0">
                <a:ln>
                  <a:noFill/>
                </a:ln>
                <a:solidFill>
                  <a:srgbClr val="000000"/>
                </a:solidFill>
                <a:effectLst/>
                <a:uLnTx/>
                <a:uFillTx/>
                <a:latin typeface="Arial Nova"/>
                <a:ea typeface="+mn-ea"/>
                <a:cs typeface="+mn-cs"/>
              </a:endParaRPr>
            </a:p>
          </p:txBody>
        </p:sp>
        <p:sp>
          <p:nvSpPr>
            <p:cNvPr id="390" name="Google Shape;390;p34">
              <a:extLst>
                <a:ext uri="{FF2B5EF4-FFF2-40B4-BE49-F238E27FC236}">
                  <a16:creationId xmlns:a16="http://schemas.microsoft.com/office/drawing/2014/main" id="{5EE5A238-EDB8-A04C-43FC-7350492E191F}"/>
                </a:ext>
              </a:extLst>
            </p:cNvPr>
            <p:cNvSpPr/>
            <p:nvPr/>
          </p:nvSpPr>
          <p:spPr>
            <a:xfrm rot="10800000">
              <a:off x="0" y="1975193"/>
              <a:ext cx="6391275" cy="1993710"/>
            </a:xfrm>
            <a:prstGeom prst="upArrowCallout">
              <a:avLst>
                <a:gd name="adj1" fmla="val 25000"/>
                <a:gd name="adj2" fmla="val 25000"/>
                <a:gd name="adj3" fmla="val 25000"/>
                <a:gd name="adj4" fmla="val 64977"/>
              </a:avLst>
            </a:prstGeom>
            <a:solidFill>
              <a:srgbClr val="3BE3DA"/>
            </a:solidFill>
            <a:ln w="190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Nova"/>
                <a:ea typeface="+mn-ea"/>
                <a:cs typeface="+mn-cs"/>
              </a:endParaRPr>
            </a:p>
          </p:txBody>
        </p:sp>
        <p:sp>
          <p:nvSpPr>
            <p:cNvPr id="391" name="Google Shape;391;p34">
              <a:extLst>
                <a:ext uri="{FF2B5EF4-FFF2-40B4-BE49-F238E27FC236}">
                  <a16:creationId xmlns:a16="http://schemas.microsoft.com/office/drawing/2014/main" id="{F464D42B-DE4A-BC75-BC4B-D9BCCDCEA197}"/>
                </a:ext>
              </a:extLst>
            </p:cNvPr>
            <p:cNvSpPr txBox="1"/>
            <p:nvPr/>
          </p:nvSpPr>
          <p:spPr>
            <a:xfrm>
              <a:off x="0" y="1975193"/>
              <a:ext cx="6391275" cy="1295453"/>
            </a:xfrm>
            <a:prstGeom prst="rect">
              <a:avLst/>
            </a:prstGeom>
            <a:noFill/>
            <a:ln>
              <a:noFill/>
            </a:ln>
          </p:spPr>
          <p:txBody>
            <a:bodyPr spcFirstLastPara="1" wrap="square" lIns="163575" tIns="163575" rIns="163575" bIns="1635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300"/>
                <a:buFont typeface="Century Gothic"/>
                <a:buNone/>
                <a:tabLst/>
                <a:defRPr/>
              </a:pPr>
              <a:r>
                <a:rPr kumimoji="0" lang="en-US" sz="2300" b="1" i="0" u="none" strike="noStrike" kern="1200" cap="none" spc="0" normalizeH="0" baseline="0" noProof="0" dirty="0">
                  <a:ln>
                    <a:noFill/>
                  </a:ln>
                  <a:solidFill>
                    <a:srgbClr val="FFFFFF"/>
                  </a:solidFill>
                  <a:effectLst/>
                  <a:uLnTx/>
                  <a:uFillTx/>
                  <a:latin typeface="Century Gothic"/>
                  <a:ea typeface="Century Gothic"/>
                  <a:cs typeface="Century Gothic"/>
                  <a:sym typeface="Century Gothic"/>
                </a:rPr>
                <a:t>Reporting Form: On school's website, front office or Title IX Coordinator</a:t>
              </a:r>
              <a:endParaRPr kumimoji="0" sz="1800" b="1" i="0" u="none" strike="noStrike" kern="1200" cap="none" spc="0" normalizeH="0" baseline="0" noProof="0" dirty="0">
                <a:ln>
                  <a:noFill/>
                </a:ln>
                <a:solidFill>
                  <a:srgbClr val="000000"/>
                </a:solidFill>
                <a:effectLst/>
                <a:uLnTx/>
                <a:uFillTx/>
                <a:latin typeface="Arial Nova"/>
                <a:ea typeface="+mn-ea"/>
                <a:cs typeface="+mn-cs"/>
              </a:endParaRPr>
            </a:p>
          </p:txBody>
        </p:sp>
        <p:sp>
          <p:nvSpPr>
            <p:cNvPr id="392" name="Google Shape;392;p34">
              <a:extLst>
                <a:ext uri="{FF2B5EF4-FFF2-40B4-BE49-F238E27FC236}">
                  <a16:creationId xmlns:a16="http://schemas.microsoft.com/office/drawing/2014/main" id="{C7AD2CD5-A478-2F07-9E85-E1897DCCACFA}"/>
                </a:ext>
              </a:extLst>
            </p:cNvPr>
            <p:cNvSpPr/>
            <p:nvPr/>
          </p:nvSpPr>
          <p:spPr>
            <a:xfrm rot="10800000">
              <a:off x="0" y="927"/>
              <a:ext cx="6391275" cy="1993710"/>
            </a:xfrm>
            <a:prstGeom prst="upArrowCallout">
              <a:avLst>
                <a:gd name="adj1" fmla="val 25000"/>
                <a:gd name="adj2" fmla="val 25000"/>
                <a:gd name="adj3" fmla="val 25000"/>
                <a:gd name="adj4" fmla="val 64977"/>
              </a:avLst>
            </a:prstGeom>
            <a:solidFill>
              <a:srgbClr val="E35E3A"/>
            </a:solidFill>
            <a:ln w="190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Nova"/>
                <a:ea typeface="+mn-ea"/>
                <a:cs typeface="+mn-cs"/>
              </a:endParaRPr>
            </a:p>
          </p:txBody>
        </p:sp>
        <p:sp>
          <p:nvSpPr>
            <p:cNvPr id="393" name="Google Shape;393;p34">
              <a:extLst>
                <a:ext uri="{FF2B5EF4-FFF2-40B4-BE49-F238E27FC236}">
                  <a16:creationId xmlns:a16="http://schemas.microsoft.com/office/drawing/2014/main" id="{5775F9A0-B6BF-68AA-5548-EA250489F74C}"/>
                </a:ext>
              </a:extLst>
            </p:cNvPr>
            <p:cNvSpPr txBox="1"/>
            <p:nvPr/>
          </p:nvSpPr>
          <p:spPr>
            <a:xfrm>
              <a:off x="0" y="927"/>
              <a:ext cx="6391275" cy="1295453"/>
            </a:xfrm>
            <a:prstGeom prst="rect">
              <a:avLst/>
            </a:prstGeom>
            <a:noFill/>
            <a:ln>
              <a:noFill/>
            </a:ln>
          </p:spPr>
          <p:txBody>
            <a:bodyPr spcFirstLastPara="1" wrap="square" lIns="163575" tIns="163575" rIns="163575" bIns="163575"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2300"/>
                <a:buFont typeface="Century Gothic"/>
                <a:buNone/>
                <a:tabLst/>
                <a:defRPr/>
              </a:pPr>
              <a:r>
                <a:rPr kumimoji="0" lang="en-US" sz="2300" b="1" i="0" u="none" strike="noStrike" kern="1200" cap="none" spc="0" normalizeH="0" baseline="0" noProof="0" dirty="0">
                  <a:ln>
                    <a:noFill/>
                  </a:ln>
                  <a:solidFill>
                    <a:srgbClr val="FFFFFF"/>
                  </a:solidFill>
                  <a:effectLst/>
                  <a:uLnTx/>
                  <a:uFillTx/>
                  <a:latin typeface="Century Gothic"/>
                  <a:ea typeface="Century Gothic"/>
                  <a:cs typeface="Century Gothic"/>
                  <a:sym typeface="Century Gothic"/>
                </a:rPr>
                <a:t>Contact Title IX Coordinator (In person, by phone, email or in writing)</a:t>
              </a:r>
              <a:endParaRPr kumimoji="0" sz="2300" b="1" i="0" u="none" strike="noStrike" kern="1200" cap="none" spc="0" normalizeH="0" baseline="0" noProof="0" dirty="0">
                <a:ln>
                  <a:noFill/>
                </a:ln>
                <a:solidFill>
                  <a:srgbClr val="FFFFFF"/>
                </a:solidFill>
                <a:effectLst/>
                <a:uLnTx/>
                <a:uFillTx/>
                <a:latin typeface="Century Gothic"/>
                <a:ea typeface="Century Gothic"/>
                <a:cs typeface="Century Gothic"/>
                <a:sym typeface="Century Gothic"/>
              </a:endParaRPr>
            </a:p>
          </p:txBody>
        </p:sp>
      </p:grpSp>
    </p:spTree>
    <p:extLst>
      <p:ext uri="{BB962C8B-B14F-4D97-AF65-F5344CB8AC3E}">
        <p14:creationId xmlns:p14="http://schemas.microsoft.com/office/powerpoint/2010/main" val="1451434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7">
          <a:extLst>
            <a:ext uri="{FF2B5EF4-FFF2-40B4-BE49-F238E27FC236}">
              <a16:creationId xmlns:a16="http://schemas.microsoft.com/office/drawing/2014/main" id="{962B1533-9152-E654-DFC5-945B84AE7677}"/>
            </a:ext>
          </a:extLst>
        </p:cNvPr>
        <p:cNvGrpSpPr/>
        <p:nvPr/>
      </p:nvGrpSpPr>
      <p:grpSpPr>
        <a:xfrm>
          <a:off x="0" y="0"/>
          <a:ext cx="0" cy="0"/>
          <a:chOff x="0" y="0"/>
          <a:chExt cx="0" cy="0"/>
        </a:xfrm>
      </p:grpSpPr>
      <p:sp>
        <p:nvSpPr>
          <p:cNvPr id="398" name="Google Shape;398;p35">
            <a:extLst>
              <a:ext uri="{FF2B5EF4-FFF2-40B4-BE49-F238E27FC236}">
                <a16:creationId xmlns:a16="http://schemas.microsoft.com/office/drawing/2014/main" id="{D3EEBAB7-B88E-E92F-1D53-87966EDF6704}"/>
              </a:ext>
            </a:extLst>
          </p:cNvPr>
          <p:cNvSpPr txBox="1">
            <a:spLocks noGrp="1"/>
          </p:cNvSpPr>
          <p:nvPr>
            <p:ph type="title"/>
          </p:nvPr>
        </p:nvSpPr>
        <p:spPr>
          <a:xfrm>
            <a:off x="1070222" y="462224"/>
            <a:ext cx="8825659" cy="135387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EBEBEB"/>
              </a:buClr>
              <a:buSzPts val="4000"/>
              <a:buFont typeface="Century Gothic"/>
              <a:buNone/>
            </a:pPr>
            <a:r>
              <a:rPr lang="en-US" sz="4000" b="1" u="sng" dirty="0"/>
              <a:t>Outcomes</a:t>
            </a:r>
            <a:endParaRPr dirty="0"/>
          </a:p>
        </p:txBody>
      </p:sp>
      <p:sp>
        <p:nvSpPr>
          <p:cNvPr id="399" name="Google Shape;399;p35">
            <a:extLst>
              <a:ext uri="{FF2B5EF4-FFF2-40B4-BE49-F238E27FC236}">
                <a16:creationId xmlns:a16="http://schemas.microsoft.com/office/drawing/2014/main" id="{BEEC73CF-FA3C-5CF8-61A9-407BA33CBBE6}"/>
              </a:ext>
            </a:extLst>
          </p:cNvPr>
          <p:cNvSpPr txBox="1">
            <a:spLocks noGrp="1"/>
          </p:cNvSpPr>
          <p:nvPr>
            <p:ph type="body" idx="1"/>
          </p:nvPr>
        </p:nvSpPr>
        <p:spPr>
          <a:xfrm>
            <a:off x="633047" y="1929284"/>
            <a:ext cx="9875784" cy="4090515"/>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600"/>
              <a:buNone/>
            </a:pPr>
            <a:endParaRPr sz="2000" dirty="0">
              <a:solidFill>
                <a:srgbClr val="404040"/>
              </a:solidFill>
            </a:endParaRPr>
          </a:p>
          <a:p>
            <a:pPr marL="342900" lvl="0" indent="-342900" algn="l" rtl="0">
              <a:spcBef>
                <a:spcPts val="1000"/>
              </a:spcBef>
              <a:spcAft>
                <a:spcPts val="0"/>
              </a:spcAft>
              <a:buSzPts val="1920"/>
              <a:buChar char="►"/>
            </a:pPr>
            <a:r>
              <a:rPr lang="en-US" sz="3200" dirty="0"/>
              <a:t>Consequences/ Disciplinary Actions: (Prompt &amp; Equitable)</a:t>
            </a:r>
            <a:endParaRPr sz="3200" dirty="0"/>
          </a:p>
          <a:p>
            <a:pPr marL="742950" lvl="1" indent="-285750" algn="l" rtl="0">
              <a:spcBef>
                <a:spcPts val="1000"/>
              </a:spcBef>
              <a:spcAft>
                <a:spcPts val="0"/>
              </a:spcAft>
              <a:buSzPts val="1920"/>
              <a:buChar char="►"/>
            </a:pPr>
            <a:r>
              <a:rPr lang="en-US" sz="3200" dirty="0"/>
              <a:t>Schools can use general disciplinary procedures</a:t>
            </a:r>
            <a:endParaRPr sz="3200" dirty="0"/>
          </a:p>
          <a:p>
            <a:pPr marL="742950" lvl="1" indent="-285750" algn="l" rtl="0">
              <a:spcBef>
                <a:spcPts val="1000"/>
              </a:spcBef>
              <a:spcAft>
                <a:spcPts val="0"/>
              </a:spcAft>
              <a:buSzPts val="1920"/>
              <a:buChar char="►"/>
            </a:pPr>
            <a:r>
              <a:rPr lang="en-US" sz="3200" dirty="0"/>
              <a:t>Informal methods (e.g. mediation, switch classes)</a:t>
            </a:r>
            <a:endParaRPr sz="3200" dirty="0"/>
          </a:p>
          <a:p>
            <a:pPr marL="742950" lvl="1" indent="-285750" algn="l" rtl="0">
              <a:spcBef>
                <a:spcPts val="1000"/>
              </a:spcBef>
              <a:spcAft>
                <a:spcPts val="0"/>
              </a:spcAft>
              <a:buSzPts val="1920"/>
              <a:buChar char="►"/>
            </a:pPr>
            <a:r>
              <a:rPr lang="en-US" sz="3200" dirty="0"/>
              <a:t>Contact proper authorities (e.g. police)</a:t>
            </a:r>
            <a:endParaRPr sz="3200" dirty="0"/>
          </a:p>
          <a:p>
            <a:pPr marL="742950" lvl="1" indent="-285750" algn="l" rtl="0">
              <a:spcBef>
                <a:spcPts val="1000"/>
              </a:spcBef>
              <a:spcAft>
                <a:spcPts val="0"/>
              </a:spcAft>
              <a:buSzPts val="1920"/>
              <a:buChar char="►"/>
            </a:pPr>
            <a:r>
              <a:rPr lang="en-US" sz="3200" dirty="0"/>
              <a:t>Report to Office of Civil Rights</a:t>
            </a:r>
            <a:endParaRPr sz="3200" dirty="0"/>
          </a:p>
        </p:txBody>
      </p:sp>
    </p:spTree>
    <p:extLst>
      <p:ext uri="{BB962C8B-B14F-4D97-AF65-F5344CB8AC3E}">
        <p14:creationId xmlns:p14="http://schemas.microsoft.com/office/powerpoint/2010/main" val="4259215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CE1ABEC8-43FD-4F21-A7D2-70200D86263C}"/>
              </a:ext>
            </a:extLst>
          </p:cNvPr>
          <p:cNvSpPr>
            <a:spLocks noGrp="1"/>
          </p:cNvSpPr>
          <p:nvPr>
            <p:ph type="title"/>
          </p:nvPr>
        </p:nvSpPr>
        <p:spPr>
          <a:xfrm>
            <a:off x="835830" y="173735"/>
            <a:ext cx="5518077" cy="2203704"/>
          </a:xfrm>
        </p:spPr>
        <p:txBody>
          <a:bodyPr/>
          <a:lstStyle/>
          <a:p>
            <a:r>
              <a:rPr lang="en-US" sz="5400" dirty="0"/>
              <a:t>THANK YOU!!!</a:t>
            </a:r>
          </a:p>
        </p:txBody>
      </p:sp>
      <p:sp>
        <p:nvSpPr>
          <p:cNvPr id="2" name="TextBox 1">
            <a:extLst>
              <a:ext uri="{FF2B5EF4-FFF2-40B4-BE49-F238E27FC236}">
                <a16:creationId xmlns:a16="http://schemas.microsoft.com/office/drawing/2014/main" id="{6D6A3B1A-B9E9-8BA0-0B19-A4AB554BF039}"/>
              </a:ext>
            </a:extLst>
          </p:cNvPr>
          <p:cNvSpPr txBox="1"/>
          <p:nvPr/>
        </p:nvSpPr>
        <p:spPr>
          <a:xfrm>
            <a:off x="789756" y="2919046"/>
            <a:ext cx="5892397"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 Nova"/>
                <a:ea typeface="+mn-ea"/>
                <a:cs typeface="+mn-cs"/>
              </a:rPr>
              <a:t>If you have any questions or concerns about  NGA’s Title IX Policy contact: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 Nova"/>
                <a:ea typeface="+mn-ea"/>
                <a:cs typeface="+mn-cs"/>
              </a:rPr>
              <a:t>Dawn Moreland (Title IX Coordinator)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3EBF9"/>
                </a:solidFill>
                <a:effectLst/>
                <a:uLnTx/>
                <a:uFillTx/>
                <a:latin typeface="Arial Nova"/>
                <a:ea typeface="+mn-ea"/>
                <a:cs typeface="+mn-cs"/>
                <a:hlinkClick r:id="rId3">
                  <a:extLst>
                    <a:ext uri="{A12FA001-AC4F-418D-AE19-62706E023703}">
                      <ahyp:hlinkClr xmlns:ahyp="http://schemas.microsoft.com/office/drawing/2018/hyperlinkcolor" val="tx"/>
                    </a:ext>
                  </a:extLst>
                </a:hlinkClick>
              </a:rPr>
              <a:t>morelandd@</a:t>
            </a:r>
            <a:r>
              <a:rPr kumimoji="0" lang="en-US" sz="2400" b="0" i="0" u="none" strike="noStrike" kern="1200" cap="none" spc="0" normalizeH="0" baseline="0" noProof="0" dirty="0">
                <a:ln>
                  <a:noFill/>
                </a:ln>
                <a:solidFill>
                  <a:srgbClr val="73EBF9"/>
                </a:solidFill>
                <a:effectLst/>
                <a:uLnTx/>
                <a:uFillTx/>
                <a:latin typeface="Arial Nova"/>
                <a:ea typeface="+mn-ea"/>
                <a:cs typeface="+mn-cs"/>
              </a:rPr>
              <a:t>ngagso.org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 Nova"/>
                <a:ea typeface="+mn-ea"/>
                <a:cs typeface="+mn-cs"/>
              </a:rPr>
              <a:t>Or see our school  website.</a:t>
            </a:r>
          </a:p>
        </p:txBody>
      </p:sp>
    </p:spTree>
    <p:extLst>
      <p:ext uri="{BB962C8B-B14F-4D97-AF65-F5344CB8AC3E}">
        <p14:creationId xmlns:p14="http://schemas.microsoft.com/office/powerpoint/2010/main" val="2395464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5">
          <a:extLst>
            <a:ext uri="{FF2B5EF4-FFF2-40B4-BE49-F238E27FC236}">
              <a16:creationId xmlns:a16="http://schemas.microsoft.com/office/drawing/2014/main" id="{851B0D1D-E3FC-C866-7EF7-2D0D1292A76F}"/>
            </a:ext>
          </a:extLst>
        </p:cNvPr>
        <p:cNvGrpSpPr/>
        <p:nvPr/>
      </p:nvGrpSpPr>
      <p:grpSpPr>
        <a:xfrm>
          <a:off x="0" y="0"/>
          <a:ext cx="0" cy="0"/>
          <a:chOff x="0" y="0"/>
          <a:chExt cx="0" cy="0"/>
        </a:xfrm>
      </p:grpSpPr>
      <p:pic>
        <p:nvPicPr>
          <p:cNvPr id="336" name="Google Shape;336;p27">
            <a:extLst>
              <a:ext uri="{FF2B5EF4-FFF2-40B4-BE49-F238E27FC236}">
                <a16:creationId xmlns:a16="http://schemas.microsoft.com/office/drawing/2014/main" id="{CC6FE3BF-CEF9-AF0B-7CA9-1C7517088465}"/>
              </a:ext>
            </a:extLst>
          </p:cNvPr>
          <p:cNvPicPr preferRelativeResize="0"/>
          <p:nvPr/>
        </p:nvPicPr>
        <p:blipFill rotWithShape="1">
          <a:blip r:embed="rId3">
            <a:alphaModFix/>
          </a:blip>
          <a:srcRect/>
          <a:stretch/>
        </p:blipFill>
        <p:spPr>
          <a:xfrm>
            <a:off x="20" y="10"/>
            <a:ext cx="12191980" cy="6857990"/>
          </a:xfrm>
          <a:prstGeom prst="rect">
            <a:avLst/>
          </a:prstGeom>
          <a:noFill/>
          <a:ln>
            <a:noFill/>
          </a:ln>
        </p:spPr>
      </p:pic>
    </p:spTree>
    <p:extLst>
      <p:ext uri="{BB962C8B-B14F-4D97-AF65-F5344CB8AC3E}">
        <p14:creationId xmlns:p14="http://schemas.microsoft.com/office/powerpoint/2010/main" val="1941217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5">
          <a:extLst>
            <a:ext uri="{FF2B5EF4-FFF2-40B4-BE49-F238E27FC236}">
              <a16:creationId xmlns:a16="http://schemas.microsoft.com/office/drawing/2014/main" id="{1018A41D-6825-F759-0EF2-E9B83DA096E6}"/>
            </a:ext>
          </a:extLst>
        </p:cNvPr>
        <p:cNvGrpSpPr/>
        <p:nvPr/>
      </p:nvGrpSpPr>
      <p:grpSpPr>
        <a:xfrm>
          <a:off x="0" y="0"/>
          <a:ext cx="0" cy="0"/>
          <a:chOff x="0" y="0"/>
          <a:chExt cx="0" cy="0"/>
        </a:xfrm>
      </p:grpSpPr>
      <p:sp>
        <p:nvSpPr>
          <p:cNvPr id="346" name="Google Shape;346;p29">
            <a:extLst>
              <a:ext uri="{FF2B5EF4-FFF2-40B4-BE49-F238E27FC236}">
                <a16:creationId xmlns:a16="http://schemas.microsoft.com/office/drawing/2014/main" id="{2369A6D7-8C5A-7E07-AC65-43D8B90BFFBD}"/>
              </a:ext>
            </a:extLst>
          </p:cNvPr>
          <p:cNvSpPr txBox="1">
            <a:spLocks noGrp="1"/>
          </p:cNvSpPr>
          <p:nvPr>
            <p:ph type="title"/>
          </p:nvPr>
        </p:nvSpPr>
        <p:spPr>
          <a:xfrm>
            <a:off x="341644" y="326173"/>
            <a:ext cx="11218985" cy="157361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800"/>
              <a:buFont typeface="Century Gothic"/>
              <a:buNone/>
            </a:pPr>
            <a:r>
              <a:rPr lang="en-US" sz="6000" b="1" u="sng" dirty="0">
                <a:solidFill>
                  <a:schemeClr val="accent1"/>
                </a:solidFill>
              </a:rPr>
              <a:t>What is Title IX?</a:t>
            </a:r>
            <a:br>
              <a:rPr lang="en-US" sz="4800" b="1" u="sng" dirty="0">
                <a:solidFill>
                  <a:schemeClr val="dk1"/>
                </a:solidFill>
              </a:rPr>
            </a:br>
            <a:r>
              <a:rPr lang="en-US" sz="4800" b="1" u="sng" dirty="0">
                <a:solidFill>
                  <a:schemeClr val="dk1"/>
                </a:solidFill>
              </a:rPr>
              <a:t>in Education</a:t>
            </a:r>
            <a:endParaRPr sz="4800" u="sng" dirty="0">
              <a:solidFill>
                <a:schemeClr val="dk1"/>
              </a:solidFill>
            </a:endParaRPr>
          </a:p>
        </p:txBody>
      </p:sp>
      <p:sp>
        <p:nvSpPr>
          <p:cNvPr id="347" name="Google Shape;347;p29">
            <a:extLst>
              <a:ext uri="{FF2B5EF4-FFF2-40B4-BE49-F238E27FC236}">
                <a16:creationId xmlns:a16="http://schemas.microsoft.com/office/drawing/2014/main" id="{0579FC0A-75EB-AA22-2D46-FE9D6CA55CA8}"/>
              </a:ext>
            </a:extLst>
          </p:cNvPr>
          <p:cNvSpPr txBox="1">
            <a:spLocks noGrp="1"/>
          </p:cNvSpPr>
          <p:nvPr>
            <p:ph type="body" idx="1"/>
          </p:nvPr>
        </p:nvSpPr>
        <p:spPr>
          <a:xfrm>
            <a:off x="341644" y="1872358"/>
            <a:ext cx="11414927" cy="4686903"/>
          </a:xfrm>
          <a:prstGeom prst="rect">
            <a:avLst/>
          </a:prstGeom>
          <a:noFill/>
          <a:ln>
            <a:noFill/>
          </a:ln>
        </p:spPr>
        <p:txBody>
          <a:bodyPr spcFirstLastPara="1" wrap="square" lIns="91425" tIns="45700" rIns="91425" bIns="45700" anchor="ctr" anchorCtr="0">
            <a:normAutofit/>
          </a:bodyPr>
          <a:lstStyle/>
          <a:p>
            <a:pPr marL="342900" lvl="0" indent="-342900" algn="l" rtl="0">
              <a:spcBef>
                <a:spcPts val="0"/>
              </a:spcBef>
              <a:spcAft>
                <a:spcPts val="0"/>
              </a:spcAft>
              <a:buSzPts val="2240"/>
              <a:buChar char="►"/>
            </a:pPr>
            <a:r>
              <a:rPr lang="en-US" sz="3600" dirty="0">
                <a:solidFill>
                  <a:schemeClr val="bg1"/>
                </a:solidFill>
              </a:rPr>
              <a:t>Title IX is a federal law passed in 1972 aiming to end sexual discrimination in educational institutions.</a:t>
            </a:r>
          </a:p>
          <a:p>
            <a:pPr marL="342900" lvl="0" indent="-342900" algn="l" rtl="0">
              <a:spcBef>
                <a:spcPts val="0"/>
              </a:spcBef>
              <a:spcAft>
                <a:spcPts val="0"/>
              </a:spcAft>
              <a:buSzPts val="2240"/>
              <a:buChar char="►"/>
            </a:pPr>
            <a:endParaRPr lang="en-US" sz="3600" dirty="0">
              <a:solidFill>
                <a:schemeClr val="bg1"/>
              </a:solidFill>
            </a:endParaRPr>
          </a:p>
          <a:p>
            <a:pPr marL="342900" lvl="0" indent="-342900" algn="l" rtl="0">
              <a:spcBef>
                <a:spcPts val="0"/>
              </a:spcBef>
              <a:spcAft>
                <a:spcPts val="0"/>
              </a:spcAft>
              <a:buSzPts val="2240"/>
              <a:buChar char="►"/>
            </a:pPr>
            <a:r>
              <a:rPr lang="en-US" sz="3600" dirty="0">
                <a:solidFill>
                  <a:schemeClr val="bg1"/>
                </a:solidFill>
              </a:rPr>
              <a:t>“No person in the United States shall, on the basis of sex, be excluded from participation in, be denied the benefits of, or be subjected to discrimination under any education program or activity receiving Federal Financial Assistance.”</a:t>
            </a:r>
            <a:endParaRPr sz="3600" dirty="0">
              <a:solidFill>
                <a:schemeClr val="bg1"/>
              </a:solidFill>
            </a:endParaRPr>
          </a:p>
        </p:txBody>
      </p:sp>
    </p:spTree>
    <p:extLst>
      <p:ext uri="{BB962C8B-B14F-4D97-AF65-F5344CB8AC3E}">
        <p14:creationId xmlns:p14="http://schemas.microsoft.com/office/powerpoint/2010/main" val="2279037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5">
          <a:extLst>
            <a:ext uri="{FF2B5EF4-FFF2-40B4-BE49-F238E27FC236}">
              <a16:creationId xmlns:a16="http://schemas.microsoft.com/office/drawing/2014/main" id="{4E42BF78-1BC4-C78A-E448-46F5B93CC31B}"/>
            </a:ext>
          </a:extLst>
        </p:cNvPr>
        <p:cNvGrpSpPr/>
        <p:nvPr/>
      </p:nvGrpSpPr>
      <p:grpSpPr>
        <a:xfrm>
          <a:off x="0" y="0"/>
          <a:ext cx="0" cy="0"/>
          <a:chOff x="0" y="0"/>
          <a:chExt cx="0" cy="0"/>
        </a:xfrm>
      </p:grpSpPr>
      <p:sp>
        <p:nvSpPr>
          <p:cNvPr id="346" name="Google Shape;346;p29">
            <a:extLst>
              <a:ext uri="{FF2B5EF4-FFF2-40B4-BE49-F238E27FC236}">
                <a16:creationId xmlns:a16="http://schemas.microsoft.com/office/drawing/2014/main" id="{07F82640-6B19-48D3-0921-331C2ED390E2}"/>
              </a:ext>
            </a:extLst>
          </p:cNvPr>
          <p:cNvSpPr txBox="1">
            <a:spLocks noGrp="1"/>
          </p:cNvSpPr>
          <p:nvPr>
            <p:ph type="title"/>
          </p:nvPr>
        </p:nvSpPr>
        <p:spPr>
          <a:xfrm>
            <a:off x="341644" y="326173"/>
            <a:ext cx="11508712" cy="157361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800"/>
              <a:buFont typeface="Century Gothic"/>
              <a:buNone/>
            </a:pPr>
            <a:r>
              <a:rPr lang="en-US" sz="6000" b="1" u="sng" dirty="0">
                <a:solidFill>
                  <a:schemeClr val="accent1"/>
                </a:solidFill>
              </a:rPr>
              <a:t>Title IX</a:t>
            </a:r>
            <a:br>
              <a:rPr lang="en-US" sz="4800" b="1" u="sng" dirty="0">
                <a:solidFill>
                  <a:schemeClr val="dk1"/>
                </a:solidFill>
              </a:rPr>
            </a:br>
            <a:r>
              <a:rPr lang="en-US" sz="4800" b="1" u="sng" dirty="0">
                <a:solidFill>
                  <a:schemeClr val="dk1"/>
                </a:solidFill>
              </a:rPr>
              <a:t>in Education</a:t>
            </a:r>
            <a:endParaRPr sz="4800" u="sng" dirty="0">
              <a:solidFill>
                <a:schemeClr val="dk1"/>
              </a:solidFill>
            </a:endParaRPr>
          </a:p>
        </p:txBody>
      </p:sp>
      <p:sp>
        <p:nvSpPr>
          <p:cNvPr id="347" name="Google Shape;347;p29">
            <a:extLst>
              <a:ext uri="{FF2B5EF4-FFF2-40B4-BE49-F238E27FC236}">
                <a16:creationId xmlns:a16="http://schemas.microsoft.com/office/drawing/2014/main" id="{A1C9A8FB-D866-815A-763B-B5BE04ECB65D}"/>
              </a:ext>
            </a:extLst>
          </p:cNvPr>
          <p:cNvSpPr txBox="1">
            <a:spLocks noGrp="1"/>
          </p:cNvSpPr>
          <p:nvPr>
            <p:ph type="body" idx="1"/>
          </p:nvPr>
        </p:nvSpPr>
        <p:spPr>
          <a:xfrm>
            <a:off x="261257" y="2000276"/>
            <a:ext cx="11508712" cy="5098141"/>
          </a:xfrm>
          <a:prstGeom prst="rect">
            <a:avLst/>
          </a:prstGeom>
          <a:noFill/>
          <a:ln>
            <a:noFill/>
          </a:ln>
        </p:spPr>
        <p:txBody>
          <a:bodyPr spcFirstLastPara="1" vert="horz" wrap="square" lIns="91425" tIns="45700" rIns="91425" bIns="45700" rtlCol="0" anchor="ctr" anchorCtr="0">
            <a:noAutofit/>
          </a:bodyPr>
          <a:lstStyle/>
          <a:p>
            <a:pPr marL="342900" indent="-342900">
              <a:spcBef>
                <a:spcPts val="0"/>
              </a:spcBef>
              <a:buSzPts val="2240"/>
              <a:buFont typeface="Arial,Sans-Serif" panose="020B0604020202020204" pitchFamily="34" charset="0"/>
              <a:buChar char="►"/>
            </a:pPr>
            <a:r>
              <a:rPr lang="en-US" sz="3200" dirty="0">
                <a:solidFill>
                  <a:schemeClr val="bg1"/>
                </a:solidFill>
                <a:cs typeface="Biome"/>
              </a:rPr>
              <a:t>The US Department of Education (DOE) Office of Civil Rights is the administrative agency empowered by Congress to interpret Title IX. </a:t>
            </a:r>
          </a:p>
          <a:p>
            <a:pPr marL="342900" indent="-342900">
              <a:spcBef>
                <a:spcPts val="0"/>
              </a:spcBef>
              <a:buSzPts val="2240"/>
              <a:buFont typeface="Arial,Sans-Serif" panose="020B0604020202020204" pitchFamily="34" charset="0"/>
              <a:buChar char="►"/>
            </a:pPr>
            <a:endParaRPr lang="en-US" sz="3200" dirty="0">
              <a:solidFill>
                <a:schemeClr val="bg1"/>
              </a:solidFill>
              <a:cs typeface="Biome"/>
            </a:endParaRPr>
          </a:p>
          <a:p>
            <a:pPr marL="342900" indent="-342900">
              <a:spcBef>
                <a:spcPts val="0"/>
              </a:spcBef>
              <a:buSzPts val="2240"/>
              <a:buFont typeface="Arial,Sans-Serif" panose="020B0604020202020204" pitchFamily="34" charset="0"/>
              <a:buChar char="►"/>
            </a:pPr>
            <a:r>
              <a:rPr lang="en-US" sz="3200" dirty="0">
                <a:solidFill>
                  <a:schemeClr val="bg1"/>
                </a:solidFill>
                <a:cs typeface="Biome"/>
              </a:rPr>
              <a:t>The DOE has issued a series of </a:t>
            </a:r>
            <a:r>
              <a:rPr lang="en-US" sz="3200" b="1" dirty="0">
                <a:solidFill>
                  <a:schemeClr val="bg1"/>
                </a:solidFill>
                <a:cs typeface="Biome"/>
              </a:rPr>
              <a:t>guidance documents</a:t>
            </a:r>
            <a:r>
              <a:rPr lang="en-US" sz="3200" dirty="0">
                <a:solidFill>
                  <a:schemeClr val="bg1"/>
                </a:solidFill>
                <a:cs typeface="Biome"/>
              </a:rPr>
              <a:t> stating that </a:t>
            </a:r>
            <a:r>
              <a:rPr lang="en-US" sz="3200" b="1" u="sng" dirty="0">
                <a:solidFill>
                  <a:schemeClr val="bg1"/>
                </a:solidFill>
                <a:cs typeface="Biome"/>
              </a:rPr>
              <a:t>sex discrimination</a:t>
            </a:r>
            <a:r>
              <a:rPr lang="en-US" sz="3200" dirty="0">
                <a:solidFill>
                  <a:schemeClr val="bg1"/>
                </a:solidFill>
                <a:cs typeface="Biome"/>
              </a:rPr>
              <a:t> includes </a:t>
            </a:r>
            <a:r>
              <a:rPr lang="en-US" sz="3200" b="1" u="sng" dirty="0">
                <a:solidFill>
                  <a:schemeClr val="bg1"/>
                </a:solidFill>
                <a:cs typeface="Biome"/>
              </a:rPr>
              <a:t>sexual harassment</a:t>
            </a:r>
            <a:r>
              <a:rPr lang="en-US" sz="3200" dirty="0">
                <a:solidFill>
                  <a:schemeClr val="bg1"/>
                </a:solidFill>
                <a:cs typeface="Biome"/>
              </a:rPr>
              <a:t> which includes </a:t>
            </a:r>
            <a:r>
              <a:rPr lang="en-US" sz="3200" b="1" u="sng" dirty="0">
                <a:solidFill>
                  <a:schemeClr val="bg1"/>
                </a:solidFill>
                <a:cs typeface="Biome"/>
              </a:rPr>
              <a:t>sexual assault</a:t>
            </a:r>
            <a:r>
              <a:rPr lang="en-US" sz="3200" dirty="0">
                <a:solidFill>
                  <a:schemeClr val="bg1"/>
                </a:solidFill>
                <a:cs typeface="Biome"/>
              </a:rPr>
              <a:t> and that schools must address those offenses as a matter of </a:t>
            </a:r>
            <a:r>
              <a:rPr lang="en-US" sz="3200" b="1" u="sng" dirty="0">
                <a:solidFill>
                  <a:schemeClr val="bg1"/>
                </a:solidFill>
                <a:cs typeface="Biome"/>
              </a:rPr>
              <a:t>sex equality</a:t>
            </a:r>
            <a:r>
              <a:rPr lang="en-US" sz="3200" dirty="0">
                <a:solidFill>
                  <a:schemeClr val="bg1"/>
                </a:solidFill>
                <a:cs typeface="Biome"/>
              </a:rPr>
              <a:t>.</a:t>
            </a:r>
          </a:p>
          <a:p>
            <a:pPr marL="342900" indent="-342900">
              <a:spcBef>
                <a:spcPts val="0"/>
              </a:spcBef>
              <a:buSzPts val="2240"/>
              <a:buFont typeface="Arial,Sans-Serif" panose="020B0604020202020204" pitchFamily="34" charset="0"/>
              <a:buChar char="►"/>
            </a:pPr>
            <a:endParaRPr lang="en-US" sz="3200" dirty="0">
              <a:solidFill>
                <a:schemeClr val="bg1"/>
              </a:solidFill>
              <a:cs typeface="Biome"/>
            </a:endParaRPr>
          </a:p>
          <a:p>
            <a:pPr marL="342900" indent="-342900">
              <a:spcBef>
                <a:spcPts val="0"/>
              </a:spcBef>
              <a:buSzPts val="2240"/>
              <a:buChar char="►"/>
            </a:pPr>
            <a:r>
              <a:rPr lang="en-US" sz="3200" dirty="0">
                <a:solidFill>
                  <a:schemeClr val="bg1"/>
                </a:solidFill>
                <a:cs typeface="Biome"/>
              </a:rPr>
              <a:t>Title IX can and has changed from Admin to Admin</a:t>
            </a:r>
            <a:endParaRPr lang="en-US" sz="3200" dirty="0">
              <a:solidFill>
                <a:schemeClr val="bg1"/>
              </a:solidFill>
            </a:endParaRPr>
          </a:p>
          <a:p>
            <a:pPr>
              <a:spcBef>
                <a:spcPts val="0"/>
              </a:spcBef>
            </a:pPr>
            <a:endParaRPr lang="en-US" sz="3200" dirty="0">
              <a:solidFill>
                <a:schemeClr val="bg1"/>
              </a:solidFill>
            </a:endParaRPr>
          </a:p>
        </p:txBody>
      </p:sp>
    </p:spTree>
    <p:extLst>
      <p:ext uri="{BB962C8B-B14F-4D97-AF65-F5344CB8AC3E}">
        <p14:creationId xmlns:p14="http://schemas.microsoft.com/office/powerpoint/2010/main" val="1559801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5">
          <a:extLst>
            <a:ext uri="{FF2B5EF4-FFF2-40B4-BE49-F238E27FC236}">
              <a16:creationId xmlns:a16="http://schemas.microsoft.com/office/drawing/2014/main" id="{FFD57B6B-E458-2526-CF6F-0F420DBC7748}"/>
            </a:ext>
          </a:extLst>
        </p:cNvPr>
        <p:cNvGrpSpPr/>
        <p:nvPr/>
      </p:nvGrpSpPr>
      <p:grpSpPr>
        <a:xfrm>
          <a:off x="0" y="0"/>
          <a:ext cx="0" cy="0"/>
          <a:chOff x="0" y="0"/>
          <a:chExt cx="0" cy="0"/>
        </a:xfrm>
      </p:grpSpPr>
      <p:sp>
        <p:nvSpPr>
          <p:cNvPr id="346" name="Google Shape;346;p29">
            <a:extLst>
              <a:ext uri="{FF2B5EF4-FFF2-40B4-BE49-F238E27FC236}">
                <a16:creationId xmlns:a16="http://schemas.microsoft.com/office/drawing/2014/main" id="{E0033C28-971F-9964-2116-2D9A80FDEB2A}"/>
              </a:ext>
            </a:extLst>
          </p:cNvPr>
          <p:cNvSpPr txBox="1">
            <a:spLocks noGrp="1"/>
          </p:cNvSpPr>
          <p:nvPr>
            <p:ph type="title"/>
          </p:nvPr>
        </p:nvSpPr>
        <p:spPr>
          <a:xfrm>
            <a:off x="341644" y="326173"/>
            <a:ext cx="11508712" cy="157361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800"/>
              <a:buFont typeface="Century Gothic"/>
              <a:buNone/>
            </a:pPr>
            <a:r>
              <a:rPr lang="en-US" sz="6000" b="1" u="sng">
                <a:solidFill>
                  <a:schemeClr val="accent1"/>
                </a:solidFill>
              </a:rPr>
              <a:t>Title IX</a:t>
            </a:r>
            <a:br>
              <a:rPr lang="en-US" sz="4800" b="1" u="sng">
                <a:solidFill>
                  <a:schemeClr val="dk1"/>
                </a:solidFill>
              </a:rPr>
            </a:br>
            <a:r>
              <a:rPr lang="en-US" sz="4800" b="1" u="sng">
                <a:solidFill>
                  <a:schemeClr val="dk1"/>
                </a:solidFill>
              </a:rPr>
              <a:t>in Education</a:t>
            </a:r>
            <a:endParaRPr sz="4800" u="sng">
              <a:solidFill>
                <a:schemeClr val="dk1"/>
              </a:solidFill>
            </a:endParaRPr>
          </a:p>
        </p:txBody>
      </p:sp>
      <p:sp>
        <p:nvSpPr>
          <p:cNvPr id="347" name="Google Shape;347;p29">
            <a:extLst>
              <a:ext uri="{FF2B5EF4-FFF2-40B4-BE49-F238E27FC236}">
                <a16:creationId xmlns:a16="http://schemas.microsoft.com/office/drawing/2014/main" id="{2A721E07-CD56-5E44-F71C-1F0ECA2B43C6}"/>
              </a:ext>
            </a:extLst>
          </p:cNvPr>
          <p:cNvSpPr txBox="1">
            <a:spLocks noGrp="1"/>
          </p:cNvSpPr>
          <p:nvPr>
            <p:ph type="body" idx="1"/>
          </p:nvPr>
        </p:nvSpPr>
        <p:spPr>
          <a:xfrm>
            <a:off x="341644" y="1715120"/>
            <a:ext cx="11508712" cy="5098141"/>
          </a:xfrm>
          <a:prstGeom prst="rect">
            <a:avLst/>
          </a:prstGeom>
          <a:noFill/>
          <a:ln>
            <a:noFill/>
          </a:ln>
        </p:spPr>
        <p:txBody>
          <a:bodyPr spcFirstLastPara="1" vert="horz" wrap="square" lIns="91425" tIns="45700" rIns="91425" bIns="45700" rtlCol="0" anchor="ctr" anchorCtr="0">
            <a:noAutofit/>
          </a:bodyPr>
          <a:lstStyle/>
          <a:p>
            <a:pPr marL="342900" lvl="0" indent="-342900" algn="l" rtl="0">
              <a:spcBef>
                <a:spcPts val="0"/>
              </a:spcBef>
              <a:spcAft>
                <a:spcPts val="0"/>
              </a:spcAft>
              <a:buSzPts val="2240"/>
              <a:buChar char="►"/>
            </a:pPr>
            <a:r>
              <a:rPr lang="en-US" sz="3200" dirty="0">
                <a:solidFill>
                  <a:schemeClr val="bg1"/>
                </a:solidFill>
                <a:cs typeface="Biome"/>
              </a:rPr>
              <a:t>To ensure ALL have </a:t>
            </a:r>
            <a:r>
              <a:rPr lang="en-US" sz="3200" u="sng" dirty="0">
                <a:solidFill>
                  <a:schemeClr val="bg1"/>
                </a:solidFill>
                <a:cs typeface="Biome"/>
              </a:rPr>
              <a:t>equal educational access </a:t>
            </a:r>
            <a:r>
              <a:rPr lang="en-US" sz="3200" dirty="0">
                <a:solidFill>
                  <a:schemeClr val="bg1"/>
                </a:solidFill>
                <a:cs typeface="Biome"/>
              </a:rPr>
              <a:t>to an education program or activity (Academic, Extracurricular, etc.) without experiencing unwelcomed conduct based on sex/gender.</a:t>
            </a:r>
          </a:p>
          <a:p>
            <a:pPr marL="0" lvl="0" indent="0" algn="l" rtl="0">
              <a:spcBef>
                <a:spcPts val="0"/>
              </a:spcBef>
              <a:spcAft>
                <a:spcPts val="0"/>
              </a:spcAft>
              <a:buSzPts val="2240"/>
              <a:buNone/>
            </a:pPr>
            <a:endParaRPr sz="3200" dirty="0">
              <a:solidFill>
                <a:schemeClr val="bg1"/>
              </a:solidFill>
            </a:endParaRPr>
          </a:p>
          <a:p>
            <a:pPr marL="342900" lvl="0" indent="-342900" algn="l" rtl="0">
              <a:spcBef>
                <a:spcPts val="1000"/>
              </a:spcBef>
              <a:spcAft>
                <a:spcPts val="0"/>
              </a:spcAft>
              <a:buSzPts val="2240"/>
              <a:buChar char="►"/>
            </a:pPr>
            <a:r>
              <a:rPr lang="en-US" sz="3200" dirty="0">
                <a:solidFill>
                  <a:schemeClr val="bg1"/>
                </a:solidFill>
                <a:cs typeface="Biome"/>
              </a:rPr>
              <a:t>To help foster an environment of understanding and respect for ALL members of the school community whether in </a:t>
            </a:r>
            <a:r>
              <a:rPr lang="en-US" sz="3200" u="sng" dirty="0">
                <a:solidFill>
                  <a:schemeClr val="bg1"/>
                </a:solidFill>
                <a:cs typeface="Biome"/>
              </a:rPr>
              <a:t>person or virtually</a:t>
            </a:r>
            <a:r>
              <a:rPr lang="en-US" sz="3200" dirty="0">
                <a:solidFill>
                  <a:schemeClr val="bg1"/>
                </a:solidFill>
                <a:cs typeface="Biome"/>
              </a:rPr>
              <a:t>. </a:t>
            </a:r>
          </a:p>
        </p:txBody>
      </p:sp>
    </p:spTree>
    <p:extLst>
      <p:ext uri="{BB962C8B-B14F-4D97-AF65-F5344CB8AC3E}">
        <p14:creationId xmlns:p14="http://schemas.microsoft.com/office/powerpoint/2010/main" val="3582472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AAAD3-E232-FDC2-F8B9-43A0C469D195}"/>
              </a:ext>
            </a:extLst>
          </p:cNvPr>
          <p:cNvSpPr>
            <a:spLocks noGrp="1"/>
          </p:cNvSpPr>
          <p:nvPr>
            <p:ph type="title"/>
          </p:nvPr>
        </p:nvSpPr>
        <p:spPr/>
        <p:txBody>
          <a:bodyPr/>
          <a:lstStyle/>
          <a:p>
            <a:r>
              <a:rPr lang="en-US" sz="4400" dirty="0"/>
              <a:t>Due process</a:t>
            </a:r>
          </a:p>
        </p:txBody>
      </p:sp>
      <p:sp>
        <p:nvSpPr>
          <p:cNvPr id="3" name="Table Placeholder 2">
            <a:extLst>
              <a:ext uri="{FF2B5EF4-FFF2-40B4-BE49-F238E27FC236}">
                <a16:creationId xmlns:a16="http://schemas.microsoft.com/office/drawing/2014/main" id="{56E96AA5-17DF-12B0-0366-7E1D53492C67}"/>
              </a:ext>
            </a:extLst>
          </p:cNvPr>
          <p:cNvSpPr>
            <a:spLocks noGrp="1"/>
          </p:cNvSpPr>
          <p:nvPr>
            <p:ph type="tbl" sz="quarter" idx="13"/>
          </p:nvPr>
        </p:nvSpPr>
        <p:spPr>
          <a:xfrm>
            <a:off x="835370" y="2379766"/>
            <a:ext cx="10515600" cy="3846431"/>
          </a:xfrm>
        </p:spPr>
        <p:txBody>
          <a:bodyPr/>
          <a:lstStyle/>
          <a:p>
            <a:r>
              <a:rPr lang="en-US" sz="3600" b="1" u="sng" dirty="0"/>
              <a:t>- Equitable Treatment:</a:t>
            </a:r>
            <a:r>
              <a:rPr lang="en-US" sz="3600" b="1" dirty="0"/>
              <a:t> </a:t>
            </a:r>
            <a:r>
              <a:rPr lang="en-US" sz="3600" dirty="0"/>
              <a:t>of the Accuser and Accused</a:t>
            </a:r>
          </a:p>
          <a:p>
            <a:r>
              <a:rPr lang="en-US" sz="3600" b="1" u="sng" dirty="0"/>
              <a:t>- Eliminating</a:t>
            </a:r>
            <a:r>
              <a:rPr lang="en-US" sz="3600" dirty="0"/>
              <a:t> immediate disciplinary actions taken against the accused.</a:t>
            </a:r>
          </a:p>
          <a:p>
            <a:r>
              <a:rPr lang="en-US" sz="3600" b="1" u="sng" dirty="0"/>
              <a:t>- Slowing Down:</a:t>
            </a:r>
            <a:r>
              <a:rPr lang="en-US" sz="3600" b="1" dirty="0"/>
              <a:t> </a:t>
            </a:r>
            <a:r>
              <a:rPr lang="en-US" sz="3600" dirty="0"/>
              <a:t>the process of handling the Title IX cases. (Time given to review, and investigate.)</a:t>
            </a:r>
          </a:p>
          <a:p>
            <a:endParaRPr lang="en-US" dirty="0"/>
          </a:p>
        </p:txBody>
      </p:sp>
      <p:sp>
        <p:nvSpPr>
          <p:cNvPr id="4" name="Slide Number Placeholder 3">
            <a:extLst>
              <a:ext uri="{FF2B5EF4-FFF2-40B4-BE49-F238E27FC236}">
                <a16:creationId xmlns:a16="http://schemas.microsoft.com/office/drawing/2014/main" id="{E9AD30C3-5E09-7ED2-35C9-9F59E47438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024F78-56A6-7740-B68D-8D4D026EDF3F}" type="slidenum">
              <a:rPr kumimoji="0" lang="en-US" sz="1200" b="0" i="0" u="none" strike="noStrike" kern="1200" cap="none" spc="0" normalizeH="0" baseline="0" noProof="0" smtClean="0">
                <a:ln>
                  <a:noFill/>
                </a:ln>
                <a:solidFill>
                  <a:srgbClr val="FFFFFF"/>
                </a:solidFill>
                <a:effectLst/>
                <a:uLnTx/>
                <a:uFillTx/>
                <a:latin typeface="Biome"/>
                <a:ea typeface="+mn-ea"/>
                <a:cs typeface="Biome" panose="020B05030302040208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FFFFFF"/>
              </a:solidFill>
              <a:effectLst/>
              <a:uLnTx/>
              <a:uFillTx/>
              <a:latin typeface="Biome"/>
              <a:ea typeface="+mn-ea"/>
              <a:cs typeface="Biome" panose="020B0503030204020804" pitchFamily="34" charset="0"/>
            </a:endParaRPr>
          </a:p>
        </p:txBody>
      </p:sp>
    </p:spTree>
    <p:extLst>
      <p:ext uri="{BB962C8B-B14F-4D97-AF65-F5344CB8AC3E}">
        <p14:creationId xmlns:p14="http://schemas.microsoft.com/office/powerpoint/2010/main" val="2149609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B79AA-A01F-1727-B7CD-5AC27BC88A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CAACDE-9D8C-469D-3B7B-C2ED0C9E4A67}"/>
              </a:ext>
            </a:extLst>
          </p:cNvPr>
          <p:cNvSpPr>
            <a:spLocks noGrp="1"/>
          </p:cNvSpPr>
          <p:nvPr>
            <p:ph type="title"/>
          </p:nvPr>
        </p:nvSpPr>
        <p:spPr/>
        <p:txBody>
          <a:bodyPr/>
          <a:lstStyle/>
          <a:p>
            <a:pPr algn="ctr"/>
            <a:r>
              <a:rPr lang="en-US" sz="4000" b="1" u="sng">
                <a:cs typeface="Biome"/>
              </a:rPr>
              <a:t>Key Definitions</a:t>
            </a:r>
            <a:endParaRPr lang="en-US" sz="4000" b="1" u="sng"/>
          </a:p>
        </p:txBody>
      </p:sp>
      <p:graphicFrame>
        <p:nvGraphicFramePr>
          <p:cNvPr id="5" name="Table Placeholder 4">
            <a:extLst>
              <a:ext uri="{FF2B5EF4-FFF2-40B4-BE49-F238E27FC236}">
                <a16:creationId xmlns:a16="http://schemas.microsoft.com/office/drawing/2014/main" id="{161AB036-4B00-068B-ECA3-492F7E8C18DA}"/>
              </a:ext>
            </a:extLst>
          </p:cNvPr>
          <p:cNvGraphicFramePr>
            <a:graphicFrameLocks noGrp="1"/>
          </p:cNvGraphicFramePr>
          <p:nvPr>
            <p:ph type="tbl" sz="quarter" idx="13"/>
          </p:nvPr>
        </p:nvGraphicFramePr>
        <p:xfrm>
          <a:off x="338666" y="2165047"/>
          <a:ext cx="11553524" cy="3927550"/>
        </p:xfrm>
        <a:graphic>
          <a:graphicData uri="http://schemas.openxmlformats.org/drawingml/2006/table">
            <a:tbl>
              <a:tblPr firstRow="1" bandRow="1">
                <a:tableStyleId>{10A1B5D5-9B99-4C35-A422-299274C87663}</a:tableStyleId>
              </a:tblPr>
              <a:tblGrid>
                <a:gridCol w="2888381">
                  <a:extLst>
                    <a:ext uri="{9D8B030D-6E8A-4147-A177-3AD203B41FA5}">
                      <a16:colId xmlns:a16="http://schemas.microsoft.com/office/drawing/2014/main" val="2633866868"/>
                    </a:ext>
                  </a:extLst>
                </a:gridCol>
                <a:gridCol w="2888381">
                  <a:extLst>
                    <a:ext uri="{9D8B030D-6E8A-4147-A177-3AD203B41FA5}">
                      <a16:colId xmlns:a16="http://schemas.microsoft.com/office/drawing/2014/main" val="1919216200"/>
                    </a:ext>
                  </a:extLst>
                </a:gridCol>
                <a:gridCol w="2888381">
                  <a:extLst>
                    <a:ext uri="{9D8B030D-6E8A-4147-A177-3AD203B41FA5}">
                      <a16:colId xmlns:a16="http://schemas.microsoft.com/office/drawing/2014/main" val="4272037785"/>
                    </a:ext>
                  </a:extLst>
                </a:gridCol>
                <a:gridCol w="2888381">
                  <a:extLst>
                    <a:ext uri="{9D8B030D-6E8A-4147-A177-3AD203B41FA5}">
                      <a16:colId xmlns:a16="http://schemas.microsoft.com/office/drawing/2014/main" val="1939806061"/>
                    </a:ext>
                  </a:extLst>
                </a:gridCol>
              </a:tblGrid>
              <a:tr h="490944">
                <a:tc>
                  <a:txBody>
                    <a:bodyPr/>
                    <a:lstStyle/>
                    <a:p>
                      <a:pPr algn="ctr"/>
                      <a:r>
                        <a:rPr lang="en-US" sz="2400" u="sng"/>
                        <a:t>Complainant</a:t>
                      </a:r>
                    </a:p>
                  </a:txBody>
                  <a:tcPr/>
                </a:tc>
                <a:tc>
                  <a:txBody>
                    <a:bodyPr/>
                    <a:lstStyle/>
                    <a:p>
                      <a:pPr algn="ctr"/>
                      <a:r>
                        <a:rPr lang="en-US" sz="2400" u="sng"/>
                        <a:t>Respondent</a:t>
                      </a:r>
                    </a:p>
                  </a:txBody>
                  <a:tcPr/>
                </a:tc>
                <a:tc>
                  <a:txBody>
                    <a:bodyPr/>
                    <a:lstStyle/>
                    <a:p>
                      <a:pPr algn="ctr"/>
                      <a:r>
                        <a:rPr lang="en-US" sz="2400" u="sng"/>
                        <a:t>Recipient</a:t>
                      </a:r>
                    </a:p>
                  </a:txBody>
                  <a:tcPr/>
                </a:tc>
                <a:tc>
                  <a:txBody>
                    <a:bodyPr/>
                    <a:lstStyle/>
                    <a:p>
                      <a:pPr algn="ctr"/>
                      <a:r>
                        <a:rPr lang="en-US" sz="2400" u="sng"/>
                        <a:t>Formal Complaint</a:t>
                      </a:r>
                    </a:p>
                  </a:txBody>
                  <a:tcPr/>
                </a:tc>
                <a:extLst>
                  <a:ext uri="{0D108BD9-81ED-4DB2-BD59-A6C34878D82A}">
                    <a16:rowId xmlns:a16="http://schemas.microsoft.com/office/drawing/2014/main" val="2706579255"/>
                  </a:ext>
                </a:extLst>
              </a:tr>
              <a:tr h="3436606">
                <a:tc>
                  <a:txBody>
                    <a:bodyPr/>
                    <a:lstStyle/>
                    <a:p>
                      <a:pPr marL="285750" indent="-285750">
                        <a:buFont typeface="Calibri"/>
                        <a:buChar char="-"/>
                      </a:pPr>
                      <a:r>
                        <a:rPr lang="en-US" sz="2000" dirty="0"/>
                        <a:t>An individual who has reported being the </a:t>
                      </a:r>
                      <a:r>
                        <a:rPr lang="en-US" sz="2000" b="1" dirty="0"/>
                        <a:t>victim</a:t>
                      </a:r>
                      <a:r>
                        <a:rPr lang="en-US" sz="2000" dirty="0"/>
                        <a:t> of conduct that could constitute sexual harassment. (Parents may file on behalf of their children)</a:t>
                      </a:r>
                    </a:p>
                  </a:txBody>
                  <a:tcPr/>
                </a:tc>
                <a:tc>
                  <a:txBody>
                    <a:bodyPr/>
                    <a:lstStyle/>
                    <a:p>
                      <a:pPr marL="285750" indent="-285750">
                        <a:buFont typeface="Calibri"/>
                        <a:buChar char="-"/>
                      </a:pPr>
                      <a:r>
                        <a:rPr lang="en-US" sz="2000" dirty="0"/>
                        <a:t>An individual who has been reported to be the </a:t>
                      </a:r>
                      <a:r>
                        <a:rPr lang="en-US" sz="2000" b="1" dirty="0"/>
                        <a:t>perpetrator</a:t>
                      </a:r>
                      <a:r>
                        <a:rPr lang="en-US" sz="2000" dirty="0"/>
                        <a:t> of the conduct that could constitute sexual harassment.</a:t>
                      </a:r>
                    </a:p>
                  </a:txBody>
                  <a:tcPr/>
                </a:tc>
                <a:tc>
                  <a:txBody>
                    <a:bodyPr/>
                    <a:lstStyle/>
                    <a:p>
                      <a:pPr marL="285750" indent="-285750">
                        <a:buFont typeface="Calibri"/>
                        <a:buChar char="-"/>
                      </a:pPr>
                      <a:r>
                        <a:rPr lang="en-US" sz="2000" dirty="0"/>
                        <a:t>The institution/ </a:t>
                      </a:r>
                      <a:r>
                        <a:rPr lang="en-US" sz="2000" b="1" dirty="0"/>
                        <a:t>school </a:t>
                      </a:r>
                      <a:r>
                        <a:rPr lang="en-US" sz="2000" dirty="0"/>
                        <a:t>charged with receiving and handling complaints, i.e. the school.</a:t>
                      </a:r>
                    </a:p>
                  </a:txBody>
                  <a:tcPr/>
                </a:tc>
                <a:tc>
                  <a:txBody>
                    <a:bodyPr/>
                    <a:lstStyle/>
                    <a:p>
                      <a:pPr marL="285750" indent="-285750">
                        <a:buFont typeface="Calibri"/>
                        <a:buChar char="-"/>
                      </a:pPr>
                      <a:r>
                        <a:rPr lang="en-US" sz="2000" dirty="0"/>
                        <a:t>A document filed by a complainant or signed by the Title IX Coordinator alleging sexual harassment against a respondent and requesting that the school investigate the allegation.</a:t>
                      </a:r>
                    </a:p>
                  </a:txBody>
                  <a:tcPr/>
                </a:tc>
                <a:extLst>
                  <a:ext uri="{0D108BD9-81ED-4DB2-BD59-A6C34878D82A}">
                    <a16:rowId xmlns:a16="http://schemas.microsoft.com/office/drawing/2014/main" val="919169898"/>
                  </a:ext>
                </a:extLst>
              </a:tr>
            </a:tbl>
          </a:graphicData>
        </a:graphic>
      </p:graphicFrame>
      <p:sp>
        <p:nvSpPr>
          <p:cNvPr id="4" name="Slide Number Placeholder 3">
            <a:extLst>
              <a:ext uri="{FF2B5EF4-FFF2-40B4-BE49-F238E27FC236}">
                <a16:creationId xmlns:a16="http://schemas.microsoft.com/office/drawing/2014/main" id="{0226FC0D-9812-39DA-8E27-21C42731E2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024F78-56A6-7740-B68D-8D4D026EDF3F}" type="slidenum">
              <a:rPr kumimoji="0" lang="en-US" sz="1200" b="0" i="0" u="none" strike="noStrike" kern="1200" cap="none" spc="0" normalizeH="0" baseline="0" noProof="0" smtClean="0">
                <a:ln>
                  <a:noFill/>
                </a:ln>
                <a:solidFill>
                  <a:srgbClr val="FFFFFF"/>
                </a:solidFill>
                <a:effectLst/>
                <a:uLnTx/>
                <a:uFillTx/>
                <a:latin typeface="Biome"/>
                <a:ea typeface="+mn-ea"/>
                <a:cs typeface="Biome" panose="020B05030302040208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srgbClr val="FFFFFF"/>
              </a:solidFill>
              <a:effectLst/>
              <a:uLnTx/>
              <a:uFillTx/>
              <a:latin typeface="Biome"/>
              <a:ea typeface="+mn-ea"/>
              <a:cs typeface="Biome" panose="020B0503030204020804" pitchFamily="34" charset="0"/>
            </a:endParaRPr>
          </a:p>
        </p:txBody>
      </p:sp>
    </p:spTree>
    <p:extLst>
      <p:ext uri="{BB962C8B-B14F-4D97-AF65-F5344CB8AC3E}">
        <p14:creationId xmlns:p14="http://schemas.microsoft.com/office/powerpoint/2010/main" val="2220261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5">
          <a:extLst>
            <a:ext uri="{FF2B5EF4-FFF2-40B4-BE49-F238E27FC236}">
              <a16:creationId xmlns:a16="http://schemas.microsoft.com/office/drawing/2014/main" id="{B0C909F0-45CE-D355-6D6F-7D9725414FCC}"/>
            </a:ext>
          </a:extLst>
        </p:cNvPr>
        <p:cNvGrpSpPr/>
        <p:nvPr/>
      </p:nvGrpSpPr>
      <p:grpSpPr>
        <a:xfrm>
          <a:off x="0" y="0"/>
          <a:ext cx="0" cy="0"/>
          <a:chOff x="0" y="0"/>
          <a:chExt cx="0" cy="0"/>
        </a:xfrm>
      </p:grpSpPr>
      <p:sp>
        <p:nvSpPr>
          <p:cNvPr id="366" name="Google Shape;366;p32">
            <a:extLst>
              <a:ext uri="{FF2B5EF4-FFF2-40B4-BE49-F238E27FC236}">
                <a16:creationId xmlns:a16="http://schemas.microsoft.com/office/drawing/2014/main" id="{A25BC9EB-9C63-E35C-3CB6-DA0A3B19DB7D}"/>
              </a:ext>
            </a:extLst>
          </p:cNvPr>
          <p:cNvSpPr txBox="1">
            <a:spLocks noGrp="1"/>
          </p:cNvSpPr>
          <p:nvPr>
            <p:ph type="title"/>
          </p:nvPr>
        </p:nvSpPr>
        <p:spPr>
          <a:xfrm>
            <a:off x="223622" y="973668"/>
            <a:ext cx="11736840" cy="743249"/>
          </a:xfrm>
          <a:prstGeom prst="rect">
            <a:avLst/>
          </a:prstGeom>
          <a:noFill/>
          <a:ln>
            <a:noFill/>
          </a:ln>
        </p:spPr>
        <p:txBody>
          <a:bodyPr spcFirstLastPara="1" wrap="square" lIns="91425" tIns="45700" rIns="91425" bIns="45700" anchor="ctr" anchorCtr="0">
            <a:normAutofit fontScale="90000"/>
          </a:bodyPr>
          <a:lstStyle/>
          <a:p>
            <a:pPr algn="ctr">
              <a:spcBef>
                <a:spcPts val="0"/>
              </a:spcBef>
            </a:pPr>
            <a:r>
              <a:rPr lang="en-US" sz="4900" b="1" u="sng">
                <a:cs typeface="Biome"/>
              </a:rPr>
              <a:t>New "Sexual Harassment" Definition</a:t>
            </a:r>
            <a:br>
              <a:rPr lang="en-US" sz="4900" b="1" u="sng"/>
            </a:br>
            <a:endParaRPr lang="en-US" sz="2000"/>
          </a:p>
        </p:txBody>
      </p:sp>
      <p:sp>
        <p:nvSpPr>
          <p:cNvPr id="367" name="Google Shape;367;p32">
            <a:extLst>
              <a:ext uri="{FF2B5EF4-FFF2-40B4-BE49-F238E27FC236}">
                <a16:creationId xmlns:a16="http://schemas.microsoft.com/office/drawing/2014/main" id="{DFD16D35-1316-9F71-AA97-63BCEDE001B2}"/>
              </a:ext>
            </a:extLst>
          </p:cNvPr>
          <p:cNvSpPr txBox="1">
            <a:spLocks noGrp="1"/>
          </p:cNvSpPr>
          <p:nvPr>
            <p:ph type="body" idx="1"/>
          </p:nvPr>
        </p:nvSpPr>
        <p:spPr>
          <a:xfrm>
            <a:off x="228744" y="1910451"/>
            <a:ext cx="6258490" cy="4948329"/>
          </a:xfrm>
          <a:prstGeom prst="rect">
            <a:avLst/>
          </a:prstGeom>
          <a:noFill/>
          <a:ln>
            <a:noFill/>
          </a:ln>
        </p:spPr>
        <p:txBody>
          <a:bodyPr spcFirstLastPara="1" wrap="square" lIns="91425" tIns="45700" rIns="91425" bIns="45700" anchor="ctr" anchorCtr="0">
            <a:noAutofit/>
          </a:bodyPr>
          <a:lstStyle/>
          <a:p>
            <a:pPr marL="342900" indent="-342900">
              <a:spcBef>
                <a:spcPts val="0"/>
              </a:spcBef>
              <a:buSzPts val="1920"/>
              <a:buChar char="►"/>
            </a:pPr>
            <a:r>
              <a:rPr lang="en-US" sz="2200" b="1" u="sng" dirty="0">
                <a:cs typeface="Biome"/>
              </a:rPr>
              <a:t>Sexual Harassment:</a:t>
            </a:r>
            <a:r>
              <a:rPr lang="en-US" sz="2200" dirty="0">
                <a:cs typeface="Biome"/>
              </a:rPr>
              <a:t> is conduct on the basis of sex that falls under one or more of the following:</a:t>
            </a:r>
          </a:p>
          <a:p>
            <a:pPr marL="342900" indent="-342900">
              <a:spcBef>
                <a:spcPts val="0"/>
              </a:spcBef>
              <a:buSzPts val="1920"/>
              <a:buChar char="►"/>
            </a:pPr>
            <a:r>
              <a:rPr lang="en-US" sz="2200" b="1" u="sng" dirty="0">
                <a:cs typeface="Biome"/>
              </a:rPr>
              <a:t>Quid pro quo Harassment</a:t>
            </a:r>
            <a:r>
              <a:rPr lang="en-US" sz="2200" dirty="0">
                <a:cs typeface="Biome"/>
              </a:rPr>
              <a:t>: An employee conditioning an educational aid, benefit or service on an individual's participation in unwelcome sexual conduct.</a:t>
            </a:r>
          </a:p>
          <a:p>
            <a:pPr marL="342900" indent="-342900">
              <a:buSzPts val="1920"/>
              <a:buChar char="►"/>
            </a:pPr>
            <a:r>
              <a:rPr lang="en-US" sz="2200" dirty="0">
                <a:cs typeface="Biome"/>
              </a:rPr>
              <a:t>Unwelcomed conduct of a sexual nature that is so </a:t>
            </a:r>
            <a:r>
              <a:rPr lang="en-US" sz="2200" b="1" u="sng" dirty="0">
                <a:solidFill>
                  <a:srgbClr val="C00000"/>
                </a:solidFill>
                <a:cs typeface="Biome"/>
              </a:rPr>
              <a:t>severe</a:t>
            </a:r>
            <a:r>
              <a:rPr lang="en-US" sz="2200" dirty="0">
                <a:cs typeface="Biome"/>
              </a:rPr>
              <a:t>, </a:t>
            </a:r>
            <a:r>
              <a:rPr lang="en-US" sz="2200" b="1" u="sng" dirty="0">
                <a:solidFill>
                  <a:srgbClr val="C00000"/>
                </a:solidFill>
                <a:cs typeface="Biome"/>
              </a:rPr>
              <a:t>pervasive</a:t>
            </a:r>
            <a:r>
              <a:rPr lang="en-US" sz="2200" dirty="0">
                <a:cs typeface="Biome"/>
              </a:rPr>
              <a:t> and </a:t>
            </a:r>
            <a:r>
              <a:rPr lang="en-US" sz="2200" b="1" u="sng" dirty="0">
                <a:solidFill>
                  <a:srgbClr val="C00000"/>
                </a:solidFill>
                <a:cs typeface="Biome"/>
              </a:rPr>
              <a:t>objectively offensive</a:t>
            </a:r>
            <a:r>
              <a:rPr lang="en-US" sz="2200" dirty="0">
                <a:cs typeface="Biome"/>
              </a:rPr>
              <a:t> that it effectively denies a person equal access to the school's education program or activity.</a:t>
            </a:r>
          </a:p>
          <a:p>
            <a:pPr marL="342900" indent="-342900">
              <a:buSzPts val="1920"/>
              <a:buChar char="►"/>
            </a:pPr>
            <a:r>
              <a:rPr lang="en-US" sz="2200" dirty="0">
                <a:cs typeface="Biome"/>
              </a:rPr>
              <a:t>Sexual Assault , Dating Violence, Domestic Violence, or Stalking</a:t>
            </a:r>
            <a:endParaRPr lang="en-US" sz="2200" dirty="0"/>
          </a:p>
        </p:txBody>
      </p:sp>
      <p:pic>
        <p:nvPicPr>
          <p:cNvPr id="368" name="Google Shape;368;p32">
            <a:extLst>
              <a:ext uri="{FF2B5EF4-FFF2-40B4-BE49-F238E27FC236}">
                <a16:creationId xmlns:a16="http://schemas.microsoft.com/office/drawing/2014/main" id="{02042FC6-1E49-E05C-3BFA-1DFCA00034EE}"/>
              </a:ext>
            </a:extLst>
          </p:cNvPr>
          <p:cNvPicPr preferRelativeResize="0"/>
          <p:nvPr/>
        </p:nvPicPr>
        <p:blipFill rotWithShape="1">
          <a:blip r:embed="rId3">
            <a:alphaModFix/>
          </a:blip>
          <a:srcRect/>
          <a:stretch/>
        </p:blipFill>
        <p:spPr>
          <a:xfrm>
            <a:off x="6798732" y="1909187"/>
            <a:ext cx="3973235" cy="4109776"/>
          </a:xfrm>
          <a:prstGeom prst="roundRect">
            <a:avLst>
              <a:gd name="adj" fmla="val 1858"/>
            </a:avLst>
          </a:prstGeom>
          <a:noFill/>
          <a:ln>
            <a:noFill/>
          </a:ln>
          <a:effectLst>
            <a:outerShdw blurRad="50800" dist="50800" dir="5400000" algn="tl" rotWithShape="0">
              <a:srgbClr val="000000">
                <a:alpha val="42745"/>
              </a:srgbClr>
            </a:outerShdw>
          </a:effectLst>
        </p:spPr>
      </p:pic>
    </p:spTree>
    <p:extLst>
      <p:ext uri="{BB962C8B-B14F-4D97-AF65-F5344CB8AC3E}">
        <p14:creationId xmlns:p14="http://schemas.microsoft.com/office/powerpoint/2010/main" val="1322080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AC743-3CB3-4793-798A-EB8BE2ADE4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FFDE43-C8A5-28FD-3314-0CD97846D05C}"/>
              </a:ext>
            </a:extLst>
          </p:cNvPr>
          <p:cNvSpPr>
            <a:spLocks noGrp="1"/>
          </p:cNvSpPr>
          <p:nvPr>
            <p:ph type="title"/>
          </p:nvPr>
        </p:nvSpPr>
        <p:spPr/>
        <p:txBody>
          <a:bodyPr/>
          <a:lstStyle/>
          <a:p>
            <a:pPr algn="ctr"/>
            <a:r>
              <a:rPr lang="en-US" b="1" u="sng" dirty="0"/>
              <a:t>Severe, Pervasive &amp; Objectively Offensive</a:t>
            </a:r>
            <a:br>
              <a:rPr lang="en-US" b="1" u="sng" dirty="0"/>
            </a:br>
            <a:r>
              <a:rPr lang="en-US" b="1" u="sng" dirty="0"/>
              <a:t>“S.P.O.O.”</a:t>
            </a:r>
          </a:p>
        </p:txBody>
      </p:sp>
      <p:sp>
        <p:nvSpPr>
          <p:cNvPr id="3" name="Table Placeholder 2">
            <a:extLst>
              <a:ext uri="{FF2B5EF4-FFF2-40B4-BE49-F238E27FC236}">
                <a16:creationId xmlns:a16="http://schemas.microsoft.com/office/drawing/2014/main" id="{496C9DAD-FF12-A2B0-91E2-9DD99186E42F}"/>
              </a:ext>
            </a:extLst>
          </p:cNvPr>
          <p:cNvSpPr>
            <a:spLocks noGrp="1"/>
          </p:cNvSpPr>
          <p:nvPr>
            <p:ph type="tbl" sz="quarter" idx="13"/>
          </p:nvPr>
        </p:nvSpPr>
        <p:spPr/>
        <p:txBody>
          <a:bodyPr/>
          <a:lstStyle/>
          <a:p>
            <a:r>
              <a:rPr lang="en-US" dirty="0"/>
              <a:t>Severe: </a:t>
            </a:r>
            <a:r>
              <a:rPr lang="en-US" dirty="0">
                <a:solidFill>
                  <a:schemeClr val="bg1"/>
                </a:solidFill>
              </a:rPr>
              <a:t>means the conduct is extreme in nature. (Physical, violent, humiliating, threatening, etc.)</a:t>
            </a:r>
            <a:endParaRPr lang="en-US" dirty="0"/>
          </a:p>
          <a:p>
            <a:endParaRPr lang="en-US" dirty="0"/>
          </a:p>
          <a:p>
            <a:r>
              <a:rPr lang="en-US" dirty="0"/>
              <a:t>Pervasive: </a:t>
            </a:r>
            <a:r>
              <a:rPr lang="en-US" dirty="0">
                <a:solidFill>
                  <a:schemeClr val="bg1"/>
                </a:solidFill>
              </a:rPr>
              <a:t>is </a:t>
            </a:r>
            <a:r>
              <a:rPr lang="en-US" b="0" i="0" dirty="0">
                <a:solidFill>
                  <a:schemeClr val="bg1"/>
                </a:solidFill>
                <a:effectLst/>
                <a:latin typeface="Roboto" panose="02000000000000000000" pitchFamily="2" charset="0"/>
              </a:rPr>
              <a:t>especially of an </a:t>
            </a:r>
            <a:r>
              <a:rPr lang="en-US" b="0" i="0" u="none" strike="noStrike" dirty="0">
                <a:solidFill>
                  <a:schemeClr val="bg1"/>
                </a:solidFill>
                <a:effectLst/>
                <a:latin typeface="Roboto" panose="02000000000000000000" pitchFamily="2" charset="0"/>
                <a:hlinkClick r:id="rId3">
                  <a:extLst>
                    <a:ext uri="{A12FA001-AC4F-418D-AE19-62706E023703}">
                      <ahyp:hlinkClr xmlns:ahyp="http://schemas.microsoft.com/office/drawing/2018/hyperlinkcolor" val="tx"/>
                    </a:ext>
                  </a:extLst>
                </a:hlinkClick>
              </a:rPr>
              <a:t>unwelcome</a:t>
            </a:r>
            <a:r>
              <a:rPr lang="en-US" b="0" i="0" dirty="0">
                <a:solidFill>
                  <a:schemeClr val="bg1"/>
                </a:solidFill>
                <a:effectLst/>
                <a:latin typeface="Roboto" panose="02000000000000000000" pitchFamily="2" charset="0"/>
              </a:rPr>
              <a:t> influence or physical effect, spreading widely throughout an area or a group of people.</a:t>
            </a:r>
          </a:p>
          <a:p>
            <a:endParaRPr lang="en-US" dirty="0">
              <a:solidFill>
                <a:schemeClr val="bg1"/>
              </a:solidFill>
              <a:latin typeface="Roboto" panose="02000000000000000000" pitchFamily="2" charset="0"/>
            </a:endParaRPr>
          </a:p>
          <a:p>
            <a:r>
              <a:rPr lang="en-US" dirty="0"/>
              <a:t>Objectively Offensive: </a:t>
            </a:r>
            <a:r>
              <a:rPr lang="en-US" b="0" i="0" dirty="0">
                <a:solidFill>
                  <a:schemeClr val="bg1"/>
                </a:solidFill>
                <a:effectLst/>
                <a:latin typeface="Google Sans"/>
              </a:rPr>
              <a:t>means something is so severe and pervasive that a reasonable person would find it offensive. </a:t>
            </a:r>
            <a:endParaRPr lang="en-US" dirty="0">
              <a:solidFill>
                <a:schemeClr val="bg1"/>
              </a:solidFill>
            </a:endParaRPr>
          </a:p>
        </p:txBody>
      </p:sp>
      <p:sp>
        <p:nvSpPr>
          <p:cNvPr id="4" name="Slide Number Placeholder 3">
            <a:extLst>
              <a:ext uri="{FF2B5EF4-FFF2-40B4-BE49-F238E27FC236}">
                <a16:creationId xmlns:a16="http://schemas.microsoft.com/office/drawing/2014/main" id="{153E16A4-E778-CFA7-01A7-6D6B086BF83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024F78-56A6-7740-B68D-8D4D026EDF3F}" type="slidenum">
              <a:rPr kumimoji="0" lang="en-US" sz="1200" b="0" i="0" u="none" strike="noStrike" kern="1200" cap="none" spc="0" normalizeH="0" baseline="0" noProof="0" smtClean="0">
                <a:ln>
                  <a:noFill/>
                </a:ln>
                <a:solidFill>
                  <a:srgbClr val="FFFFFF"/>
                </a:solidFill>
                <a:effectLst/>
                <a:uLnTx/>
                <a:uFillTx/>
                <a:latin typeface="Biome"/>
                <a:ea typeface="+mn-ea"/>
                <a:cs typeface="Biome" panose="020B05030302040208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FFFFFF"/>
              </a:solidFill>
              <a:effectLst/>
              <a:uLnTx/>
              <a:uFillTx/>
              <a:latin typeface="Biome"/>
              <a:ea typeface="+mn-ea"/>
              <a:cs typeface="Biome" panose="020B0503030204020804" pitchFamily="34" charset="0"/>
            </a:endParaRPr>
          </a:p>
        </p:txBody>
      </p:sp>
    </p:spTree>
    <p:extLst>
      <p:ext uri="{BB962C8B-B14F-4D97-AF65-F5344CB8AC3E}">
        <p14:creationId xmlns:p14="http://schemas.microsoft.com/office/powerpoint/2010/main" val="851730243"/>
      </p:ext>
    </p:extLst>
  </p:cSld>
  <p:clrMapOvr>
    <a:masterClrMapping/>
  </p:clrMapOvr>
</p:sld>
</file>

<file path=ppt/theme/theme1.xml><?xml version="1.0" encoding="utf-8"?>
<a:theme xmlns:a="http://schemas.openxmlformats.org/drawingml/2006/main" name="PoiseVTI">
  <a:themeElements>
    <a:clrScheme name="AnalogousFromRegularSeedRightStep">
      <a:dk1>
        <a:srgbClr val="000000"/>
      </a:dk1>
      <a:lt1>
        <a:srgbClr val="FFFFFF"/>
      </a:lt1>
      <a:dk2>
        <a:srgbClr val="1C2732"/>
      </a:dk2>
      <a:lt2>
        <a:srgbClr val="F3F0F1"/>
      </a:lt2>
      <a:accent1>
        <a:srgbClr val="21B782"/>
      </a:accent1>
      <a:accent2>
        <a:srgbClr val="14B1BC"/>
      </a:accent2>
      <a:accent3>
        <a:srgbClr val="298CE7"/>
      </a:accent3>
      <a:accent4>
        <a:srgbClr val="2E40D9"/>
      </a:accent4>
      <a:accent5>
        <a:srgbClr val="6529E7"/>
      </a:accent5>
      <a:accent6>
        <a:srgbClr val="A217D5"/>
      </a:accent6>
      <a:hlink>
        <a:srgbClr val="BF3F6C"/>
      </a:hlink>
      <a:folHlink>
        <a:srgbClr val="7F7F7F"/>
      </a:folHlink>
    </a:clrScheme>
    <a:fontScheme name="Goudy Univers">
      <a:majorFont>
        <a:latin typeface="Goudy Old Style"/>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iseVTI" id="{9843863B-6720-4231-BFE7-E604B355382A}" vid="{6C5B2780-C73E-445D-98DA-9D2BCD78971D}"/>
    </a:ext>
  </a:extLst>
</a:theme>
</file>

<file path=ppt/theme/theme2.xml><?xml version="1.0" encoding="utf-8"?>
<a:theme xmlns:a="http://schemas.openxmlformats.org/drawingml/2006/main" name="1_Custom">
  <a:themeElements>
    <a:clrScheme name="Custom 17">
      <a:dk1>
        <a:srgbClr val="000000"/>
      </a:dk1>
      <a:lt1>
        <a:srgbClr val="FFFFFF"/>
      </a:lt1>
      <a:dk2>
        <a:srgbClr val="FC4EFB"/>
      </a:dk2>
      <a:lt2>
        <a:srgbClr val="E7E6E6"/>
      </a:lt2>
      <a:accent1>
        <a:srgbClr val="FAF24C"/>
      </a:accent1>
      <a:accent2>
        <a:srgbClr val="5EFCAC"/>
      </a:accent2>
      <a:accent3>
        <a:srgbClr val="73EBF9"/>
      </a:accent3>
      <a:accent4>
        <a:srgbClr val="316CFC"/>
      </a:accent4>
      <a:accent5>
        <a:srgbClr val="B059FD"/>
      </a:accent5>
      <a:accent6>
        <a:srgbClr val="9405FC"/>
      </a:accent6>
      <a:hlink>
        <a:srgbClr val="FFFFFF"/>
      </a:hlink>
      <a:folHlink>
        <a:srgbClr val="FFFFFF"/>
      </a:folHlink>
    </a:clrScheme>
    <a:fontScheme name="Custom 15">
      <a:majorFont>
        <a:latin typeface="Biome"/>
        <a:ea typeface=""/>
        <a:cs typeface=""/>
      </a:majorFont>
      <a:minorFont>
        <a:latin typeface="Arial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1936837_win32_SL_V11" id="{EAD6EF7B-6F25-4469-AF6A-07D6EB1461DD}" vid="{30FEA78B-2F89-4FF0-8415-E3920802C58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1047</Words>
  <Application>Microsoft Office PowerPoint</Application>
  <PresentationFormat>Widescreen</PresentationFormat>
  <Paragraphs>97</Paragraphs>
  <Slides>14</Slides>
  <Notes>13</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14</vt:i4>
      </vt:variant>
    </vt:vector>
  </HeadingPairs>
  <TitlesOfParts>
    <vt:vector size="30" baseType="lpstr">
      <vt:lpstr>Aptos</vt:lpstr>
      <vt:lpstr>Arial</vt:lpstr>
      <vt:lpstr>Arial Nova</vt:lpstr>
      <vt:lpstr>Arial,Sans-Serif</vt:lpstr>
      <vt:lpstr>Biome</vt:lpstr>
      <vt:lpstr>Calibri</vt:lpstr>
      <vt:lpstr>Century Gothic</vt:lpstr>
      <vt:lpstr>Elephant</vt:lpstr>
      <vt:lpstr>Google Sans</vt:lpstr>
      <vt:lpstr>Goudy Old Style</vt:lpstr>
      <vt:lpstr>Roboto</vt:lpstr>
      <vt:lpstr>Univers Condensed</vt:lpstr>
      <vt:lpstr>Univers Light</vt:lpstr>
      <vt:lpstr>Wingdings</vt:lpstr>
      <vt:lpstr>PoiseVTI</vt:lpstr>
      <vt:lpstr>1_Custom</vt:lpstr>
      <vt:lpstr>PowerPoint Presentation</vt:lpstr>
      <vt:lpstr>PowerPoint Presentation</vt:lpstr>
      <vt:lpstr>What is Title IX? in Education</vt:lpstr>
      <vt:lpstr>Title IX in Education</vt:lpstr>
      <vt:lpstr>Title IX in Education</vt:lpstr>
      <vt:lpstr>Due process</vt:lpstr>
      <vt:lpstr>Key Definitions</vt:lpstr>
      <vt:lpstr>New "Sexual Harassment" Definition </vt:lpstr>
      <vt:lpstr>Severe, Pervasive &amp; Objectively Offensive “S.P.O.O.”</vt:lpstr>
      <vt:lpstr> Scope of Responsibility</vt:lpstr>
      <vt:lpstr>Actual Knowledge &amp; Deliberately indifferent</vt:lpstr>
      <vt:lpstr>Reporting Process</vt:lpstr>
      <vt:lpstr>Outcomes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Dawn Moreland</dc:creator>
  <cp:lastModifiedBy>Dawn Moreland</cp:lastModifiedBy>
  <cp:revision>1</cp:revision>
  <dcterms:created xsi:type="dcterms:W3CDTF">2026-08-12T16:08:42Z</dcterms:created>
  <dcterms:modified xsi:type="dcterms:W3CDTF">2026-08-12T16:09:24Z</dcterms:modified>
</cp:coreProperties>
</file>